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493" r:id="rId2"/>
    <p:sldId id="258" r:id="rId3"/>
    <p:sldId id="512" r:id="rId4"/>
    <p:sldId id="532" r:id="rId5"/>
    <p:sldId id="514" r:id="rId6"/>
    <p:sldId id="497" r:id="rId7"/>
    <p:sldId id="533" r:id="rId8"/>
    <p:sldId id="536" r:id="rId9"/>
    <p:sldId id="515" r:id="rId10"/>
    <p:sldId id="534" r:id="rId11"/>
    <p:sldId id="538" r:id="rId12"/>
    <p:sldId id="516" r:id="rId13"/>
    <p:sldId id="495" r:id="rId14"/>
    <p:sldId id="537" r:id="rId15"/>
    <p:sldId id="517" r:id="rId16"/>
    <p:sldId id="520" r:id="rId17"/>
    <p:sldId id="491" r:id="rId18"/>
    <p:sldId id="522" r:id="rId19"/>
    <p:sldId id="524" r:id="rId20"/>
    <p:sldId id="523" r:id="rId21"/>
    <p:sldId id="526" r:id="rId22"/>
    <p:sldId id="527" r:id="rId23"/>
    <p:sldId id="528" r:id="rId24"/>
    <p:sldId id="529" r:id="rId25"/>
    <p:sldId id="530" r:id="rId26"/>
    <p:sldId id="531" r:id="rId27"/>
    <p:sldId id="492" r:id="rId28"/>
    <p:sldId id="539" r:id="rId29"/>
    <p:sldId id="510" r:id="rId30"/>
    <p:sldId id="501" r:id="rId31"/>
    <p:sldId id="468" r:id="rId32"/>
    <p:sldId id="464" r:id="rId3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59" d="100"/>
          <a:sy n="59" d="100"/>
        </p:scale>
        <p:origin x="9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7:39.312"/>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7:39.537"/>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8:22.561"/>
    </inkml:context>
    <inkml:brush xml:id="br0">
      <inkml:brushProperty name="width" value="0.035" units="cm"/>
      <inkml:brushProperty name="height" value="0.035" units="cm"/>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8:25.107"/>
    </inkml:context>
    <inkml:brush xml:id="br0">
      <inkml:brushProperty name="width" value="0.035" units="cm"/>
      <inkml:brushProperty name="height" value="0.035" units="cm"/>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7:39.312"/>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7:39.537"/>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8:22.561"/>
    </inkml:context>
    <inkml:brush xml:id="br0">
      <inkml:brushProperty name="width" value="0.035" units="cm"/>
      <inkml:brushProperty name="height" value="0.035" units="cm"/>
    </inkml:brush>
  </inkml:definitions>
  <inkml:trace contextRef="#ctx0" brushRef="#br0">1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8:25.107"/>
    </inkml:context>
    <inkml:brush xml:id="br0">
      <inkml:brushProperty name="width" value="0.035" units="cm"/>
      <inkml:brushProperty name="height" value="0.035" units="cm"/>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05F05-FD7F-4E33-8B1D-31767F866632}" type="datetimeFigureOut">
              <a:rPr lang="el-GR" smtClean="0"/>
              <a:t>22/9/2026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93511-585F-47B8-83FD-13C352338DD8}" type="slidenum">
              <a:rPr lang="el-GR" smtClean="0"/>
              <a:t>‹#›</a:t>
            </a:fld>
            <a:endParaRPr lang="el-GR"/>
          </a:p>
        </p:txBody>
      </p:sp>
    </p:spTree>
    <p:extLst>
      <p:ext uri="{BB962C8B-B14F-4D97-AF65-F5344CB8AC3E}">
        <p14:creationId xmlns:p14="http://schemas.microsoft.com/office/powerpoint/2010/main" val="1033405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D492423D-AC2F-40EE-9C12-15061559E47E}" type="slidenum">
              <a:rPr lang="el-CY" smtClean="0"/>
              <a:t>31</a:t>
            </a:fld>
            <a:endParaRPr lang="el-CY"/>
          </a:p>
        </p:txBody>
      </p:sp>
    </p:spTree>
    <p:extLst>
      <p:ext uri="{BB962C8B-B14F-4D97-AF65-F5344CB8AC3E}">
        <p14:creationId xmlns:p14="http://schemas.microsoft.com/office/powerpoint/2010/main" val="1484406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37993511-585F-47B8-83FD-13C352338DD8}" type="slidenum">
              <a:rPr lang="el-GR" smtClean="0"/>
              <a:t>32</a:t>
            </a:fld>
            <a:endParaRPr lang="el-GR"/>
          </a:p>
        </p:txBody>
      </p:sp>
    </p:spTree>
    <p:extLst>
      <p:ext uri="{BB962C8B-B14F-4D97-AF65-F5344CB8AC3E}">
        <p14:creationId xmlns:p14="http://schemas.microsoft.com/office/powerpoint/2010/main" val="223785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D5B9BC-C193-8CA2-2997-C5636BD2860D}"/>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6C299EB7-3FA9-4F98-9679-43945ED945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B4273A5-C192-1E56-206B-86ACD5089A48}"/>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746B9762-7585-7199-1C45-0DE3EC32E6B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37B8912-A608-7B77-BB09-FC078E64A9A0}"/>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82009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F74BAD-3F5F-CA8F-7001-62072C459CA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E492B6F-C8B9-5777-BBA5-78ADBCB48E15}"/>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E55CE43-B882-23BA-7E93-4A93BA4068A7}"/>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A3B61FF3-4A5D-EE6C-B66F-0BC90039AC5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DD871C3-4280-BE1E-211C-2A703CECAE93}"/>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335044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2476F3-FB3A-A769-28D8-46424BAB82FA}"/>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9AB386B-8EFD-97A6-2E47-D41F46A1EE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E28886C2-3A2A-E200-F29C-B5E72FB13AEA}"/>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E09DF1B8-E4C4-8632-2649-A7B302CBD25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827C0FE-2A2D-20C7-B319-AD73A1FB0FDE}"/>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81937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9F1E14-7712-517F-48E1-E1DD4CFE4DB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F03C124-5573-E329-DC8B-3E1EB7BE7FAF}"/>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EC8CEA30-485F-985A-9D4E-FA5133B253D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3334BD92-5805-5CD6-459F-25551CFF7B7A}"/>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6" name="Θέση υποσέλιδου 5">
            <a:extLst>
              <a:ext uri="{FF2B5EF4-FFF2-40B4-BE49-F238E27FC236}">
                <a16:creationId xmlns:a16="http://schemas.microsoft.com/office/drawing/2014/main" id="{AADAAF6E-5A4D-85D2-3C34-F098C4921BA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063400B-7AFD-DAE1-C32F-165C9DC095E6}"/>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579633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99B9F5-C4CB-C844-3ECE-E4F211107D65}"/>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DF93D91-CE2A-5166-1223-7E7A772995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A1AD026C-636B-9888-05F9-29AEA3BA3ED6}"/>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EB7E6AF5-8E40-3A3E-6EAB-57F176A3A9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1E1575F-EC8F-BA74-69D5-FFF01874787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10825784-FB0A-5741-CCB2-002E39DC2DEC}"/>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8" name="Θέση υποσέλιδου 7">
            <a:extLst>
              <a:ext uri="{FF2B5EF4-FFF2-40B4-BE49-F238E27FC236}">
                <a16:creationId xmlns:a16="http://schemas.microsoft.com/office/drawing/2014/main" id="{CF2D042A-2FBF-7F92-1B08-6FCDE2193693}"/>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6698922-A94F-CFAB-2D1E-B8362985B21B}"/>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2463645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B76A1F-8514-5477-3390-6D429350755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423FBE75-7424-1A9F-F07D-74167447731E}"/>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4" name="Θέση υποσέλιδου 3">
            <a:extLst>
              <a:ext uri="{FF2B5EF4-FFF2-40B4-BE49-F238E27FC236}">
                <a16:creationId xmlns:a16="http://schemas.microsoft.com/office/drawing/2014/main" id="{E8817B54-62D3-B439-9162-C3EA43D8C3B9}"/>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02BCA53C-41F3-BFBD-100C-DBA5CB4A86E5}"/>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909236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E74712E-D919-0105-F477-AA1B49D10079}"/>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3" name="Θέση υποσέλιδου 2">
            <a:extLst>
              <a:ext uri="{FF2B5EF4-FFF2-40B4-BE49-F238E27FC236}">
                <a16:creationId xmlns:a16="http://schemas.microsoft.com/office/drawing/2014/main" id="{E9FA074E-AF6F-E1B8-DBF2-BCF96912EEB6}"/>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1AF30DE-D699-B884-DF01-B8A23D351551}"/>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045015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FC7687-48D6-1651-2B4F-828D437F7857}"/>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0CFED8B-23DC-C2F9-CD6C-BA9E0A718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17C6ACC7-63EA-2F31-7226-1E84914C1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E44FDF8-48C4-EDA6-5ED0-66EC1551CCD3}"/>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6" name="Θέση υποσέλιδου 5">
            <a:extLst>
              <a:ext uri="{FF2B5EF4-FFF2-40B4-BE49-F238E27FC236}">
                <a16:creationId xmlns:a16="http://schemas.microsoft.com/office/drawing/2014/main" id="{89386AF4-C9C7-E5FE-A61F-6C9BEE896EA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0D87E33-8AF8-C182-5E22-AFC3717554B9}"/>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4119045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612237-BB21-8677-590D-C1CC763C025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5DB8D79F-5513-44C5-D03A-92208E4441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DFED075F-96C0-320A-773E-4B3D3567FF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F010B22-EC07-7193-B435-FF22A223CF90}"/>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6" name="Θέση υποσέλιδου 5">
            <a:extLst>
              <a:ext uri="{FF2B5EF4-FFF2-40B4-BE49-F238E27FC236}">
                <a16:creationId xmlns:a16="http://schemas.microsoft.com/office/drawing/2014/main" id="{98EA76BF-B450-F91E-0107-D91550B80A0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5C6FDEF-CBD9-F1A3-D04C-65461406785C}"/>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183197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BF64AD-266C-5F0E-8490-81FA358F60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DD9C09F-C7C8-B6DF-C2F0-6D873D1F3224}"/>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7EC2D91-08DE-2076-CA2F-05E4C89E4807}"/>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718571F5-DEF8-3CE6-768B-8BFEF2CF536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EA5A2F2-E0AF-EC83-2180-EDB2C1F5C82C}"/>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327736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F82A610F-9D49-1759-261A-BB63E3D93D43}"/>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108CCA1-E38A-4119-CB4F-17373126962A}"/>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2901FBF-0CE1-1710-782D-21A9DE55ABAE}"/>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62A939EA-E032-12FB-2784-82304001DF0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0358D9B-6B16-0CBC-11A6-5D9067DCF2A0}"/>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321039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5E2C2256-37CD-8A7D-A7B6-39F562E2B2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47A7B6C-F10C-E558-7530-6CCAA2CBB8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30636AF-CD58-5268-82DF-CBD1BB563F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DA98B117-A7EA-F7E3-F20C-FF8C6B4C5B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4BC439D-B701-3A6F-438A-B3B057A2FA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76951D-685B-45DD-9E69-EF3755A73C30}" type="slidenum">
              <a:rPr lang="el-GR" smtClean="0"/>
              <a:t>‹#›</a:t>
            </a:fld>
            <a:endParaRPr lang="el-GR"/>
          </a:p>
        </p:txBody>
      </p:sp>
    </p:spTree>
    <p:extLst>
      <p:ext uri="{BB962C8B-B14F-4D97-AF65-F5344CB8AC3E}">
        <p14:creationId xmlns:p14="http://schemas.microsoft.com/office/powerpoint/2010/main" val="1252275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4.xml"/><Relationship Id="rId7" Type="http://schemas.openxmlformats.org/officeDocument/2006/relationships/image" Target="../media/image5.png"/><Relationship Id="rId2" Type="http://schemas.openxmlformats.org/officeDocument/2006/relationships/customXml" Target="../ink/ink1.xml"/><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4.png"/><Relationship Id="rId9" Type="http://schemas.openxmlformats.org/officeDocument/2006/relationships/hyperlink" Target="mailto:elenecharalampous72@gmail.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customXml" Target="../ink/ink8.xml"/><Relationship Id="rId2" Type="http://schemas.openxmlformats.org/officeDocument/2006/relationships/customXml" Target="../ink/ink5.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customXml" Target="../ink/ink7.xml"/><Relationship Id="rId4" Type="http://schemas.openxmlformats.org/officeDocument/2006/relationships/customXml" Target="../ink/ink6.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F3D3D8EE-5FA8-0096-E7F4-19E46EB18549}"/>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D7727E5B-DBF1-F971-6567-402EB89EE1D9}"/>
              </a:ext>
            </a:extLst>
          </p:cNvPr>
          <p:cNvSpPr/>
          <p:nvPr/>
        </p:nvSpPr>
        <p:spPr>
          <a:xfrm>
            <a:off x="114300" y="487199"/>
            <a:ext cx="11963400" cy="5655721"/>
          </a:xfrm>
          <a:custGeom>
            <a:avLst/>
            <a:gdLst>
              <a:gd name="csX0" fmla="*/ 0 w 11963400"/>
              <a:gd name="csY0" fmla="*/ 942639 h 5655721"/>
              <a:gd name="csX1" fmla="*/ 942639 w 11963400"/>
              <a:gd name="csY1" fmla="*/ 0 h 5655721"/>
              <a:gd name="csX2" fmla="*/ 1333907 w 11963400"/>
              <a:gd name="csY2" fmla="*/ 0 h 5655721"/>
              <a:gd name="csX3" fmla="*/ 1926738 w 11963400"/>
              <a:gd name="csY3" fmla="*/ 0 h 5655721"/>
              <a:gd name="csX4" fmla="*/ 2418787 w 11963400"/>
              <a:gd name="csY4" fmla="*/ 0 h 5655721"/>
              <a:gd name="csX5" fmla="*/ 2810056 w 11963400"/>
              <a:gd name="csY5" fmla="*/ 0 h 5655721"/>
              <a:gd name="csX6" fmla="*/ 3302105 w 11963400"/>
              <a:gd name="csY6" fmla="*/ 0 h 5655721"/>
              <a:gd name="csX7" fmla="*/ 3894936 w 11963400"/>
              <a:gd name="csY7" fmla="*/ 0 h 5655721"/>
              <a:gd name="csX8" fmla="*/ 4689329 w 11963400"/>
              <a:gd name="csY8" fmla="*/ 0 h 5655721"/>
              <a:gd name="csX9" fmla="*/ 5080597 w 11963400"/>
              <a:gd name="csY9" fmla="*/ 0 h 5655721"/>
              <a:gd name="csX10" fmla="*/ 5371084 w 11963400"/>
              <a:gd name="csY10" fmla="*/ 0 h 5655721"/>
              <a:gd name="csX11" fmla="*/ 5661571 w 11963400"/>
              <a:gd name="csY11" fmla="*/ 0 h 5655721"/>
              <a:gd name="csX12" fmla="*/ 6355183 w 11963400"/>
              <a:gd name="csY12" fmla="*/ 0 h 5655721"/>
              <a:gd name="csX13" fmla="*/ 7048795 w 11963400"/>
              <a:gd name="csY13" fmla="*/ 0 h 5655721"/>
              <a:gd name="csX14" fmla="*/ 7540845 w 11963400"/>
              <a:gd name="csY14" fmla="*/ 0 h 5655721"/>
              <a:gd name="csX15" fmla="*/ 8032894 w 11963400"/>
              <a:gd name="csY15" fmla="*/ 0 h 5655721"/>
              <a:gd name="csX16" fmla="*/ 8323381 w 11963400"/>
              <a:gd name="csY16" fmla="*/ 0 h 5655721"/>
              <a:gd name="csX17" fmla="*/ 8613868 w 11963400"/>
              <a:gd name="csY17" fmla="*/ 0 h 5655721"/>
              <a:gd name="csX18" fmla="*/ 9408261 w 11963400"/>
              <a:gd name="csY18" fmla="*/ 0 h 5655721"/>
              <a:gd name="csX19" fmla="*/ 10001092 w 11963400"/>
              <a:gd name="csY19" fmla="*/ 0 h 5655721"/>
              <a:gd name="csX20" fmla="*/ 10291579 w 11963400"/>
              <a:gd name="csY20" fmla="*/ 0 h 5655721"/>
              <a:gd name="csX21" fmla="*/ 11020761 w 11963400"/>
              <a:gd name="csY21" fmla="*/ 0 h 5655721"/>
              <a:gd name="csX22" fmla="*/ 11963400 w 11963400"/>
              <a:gd name="csY22" fmla="*/ 942639 h 5655721"/>
              <a:gd name="csX23" fmla="*/ 11963400 w 11963400"/>
              <a:gd name="csY23" fmla="*/ 1481274 h 5655721"/>
              <a:gd name="csX24" fmla="*/ 11963400 w 11963400"/>
              <a:gd name="csY24" fmla="*/ 2095317 h 5655721"/>
              <a:gd name="csX25" fmla="*/ 11963400 w 11963400"/>
              <a:gd name="csY25" fmla="*/ 2709361 h 5655721"/>
              <a:gd name="csX26" fmla="*/ 11963400 w 11963400"/>
              <a:gd name="csY26" fmla="*/ 3172587 h 5655721"/>
              <a:gd name="csX27" fmla="*/ 11963400 w 11963400"/>
              <a:gd name="csY27" fmla="*/ 3673517 h 5655721"/>
              <a:gd name="csX28" fmla="*/ 11963400 w 11963400"/>
              <a:gd name="csY28" fmla="*/ 4174447 h 5655721"/>
              <a:gd name="csX29" fmla="*/ 11963400 w 11963400"/>
              <a:gd name="csY29" fmla="*/ 4713082 h 5655721"/>
              <a:gd name="csX30" fmla="*/ 11020761 w 11963400"/>
              <a:gd name="csY30" fmla="*/ 5655721 h 5655721"/>
              <a:gd name="csX31" fmla="*/ 10629493 w 11963400"/>
              <a:gd name="csY31" fmla="*/ 5655721 h 5655721"/>
              <a:gd name="csX32" fmla="*/ 10238224 w 11963400"/>
              <a:gd name="csY32" fmla="*/ 5655721 h 5655721"/>
              <a:gd name="csX33" fmla="*/ 9846956 w 11963400"/>
              <a:gd name="csY33" fmla="*/ 5655721 h 5655721"/>
              <a:gd name="csX34" fmla="*/ 9254125 w 11963400"/>
              <a:gd name="csY34" fmla="*/ 5655721 h 5655721"/>
              <a:gd name="csX35" fmla="*/ 8963638 w 11963400"/>
              <a:gd name="csY35" fmla="*/ 5655721 h 5655721"/>
              <a:gd name="csX36" fmla="*/ 8270027 w 11963400"/>
              <a:gd name="csY36" fmla="*/ 5655721 h 5655721"/>
              <a:gd name="csX37" fmla="*/ 7475633 w 11963400"/>
              <a:gd name="csY37" fmla="*/ 5655721 h 5655721"/>
              <a:gd name="csX38" fmla="*/ 6681240 w 11963400"/>
              <a:gd name="csY38" fmla="*/ 5655721 h 5655721"/>
              <a:gd name="csX39" fmla="*/ 6189191 w 11963400"/>
              <a:gd name="csY39" fmla="*/ 5655721 h 5655721"/>
              <a:gd name="csX40" fmla="*/ 5596360 w 11963400"/>
              <a:gd name="csY40" fmla="*/ 5655721 h 5655721"/>
              <a:gd name="csX41" fmla="*/ 5205092 w 11963400"/>
              <a:gd name="csY41" fmla="*/ 5655721 h 5655721"/>
              <a:gd name="csX42" fmla="*/ 4511480 w 11963400"/>
              <a:gd name="csY42" fmla="*/ 5655721 h 5655721"/>
              <a:gd name="csX43" fmla="*/ 4220993 w 11963400"/>
              <a:gd name="csY43" fmla="*/ 5655721 h 5655721"/>
              <a:gd name="csX44" fmla="*/ 3628162 w 11963400"/>
              <a:gd name="csY44" fmla="*/ 5655721 h 5655721"/>
              <a:gd name="csX45" fmla="*/ 3236894 w 11963400"/>
              <a:gd name="csY45" fmla="*/ 5655721 h 5655721"/>
              <a:gd name="csX46" fmla="*/ 2442501 w 11963400"/>
              <a:gd name="csY46" fmla="*/ 5655721 h 5655721"/>
              <a:gd name="csX47" fmla="*/ 1950451 w 11963400"/>
              <a:gd name="csY47" fmla="*/ 5655721 h 5655721"/>
              <a:gd name="csX48" fmla="*/ 942639 w 11963400"/>
              <a:gd name="csY48" fmla="*/ 5655721 h 5655721"/>
              <a:gd name="csX49" fmla="*/ 0 w 11963400"/>
              <a:gd name="csY49" fmla="*/ 4713082 h 5655721"/>
              <a:gd name="csX50" fmla="*/ 0 w 11963400"/>
              <a:gd name="csY50" fmla="*/ 4212152 h 5655721"/>
              <a:gd name="csX51" fmla="*/ 0 w 11963400"/>
              <a:gd name="csY51" fmla="*/ 3598108 h 5655721"/>
              <a:gd name="csX52" fmla="*/ 0 w 11963400"/>
              <a:gd name="csY52" fmla="*/ 3134882 h 5655721"/>
              <a:gd name="csX53" fmla="*/ 0 w 11963400"/>
              <a:gd name="csY53" fmla="*/ 2520839 h 5655721"/>
              <a:gd name="csX54" fmla="*/ 0 w 11963400"/>
              <a:gd name="csY54" fmla="*/ 2057613 h 5655721"/>
              <a:gd name="csX55" fmla="*/ 0 w 11963400"/>
              <a:gd name="csY55" fmla="*/ 1594387 h 5655721"/>
              <a:gd name="csX56" fmla="*/ 0 w 11963400"/>
              <a:gd name="csY56" fmla="*/ 942639 h 56557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5655721" fill="none" extrusionOk="0">
                <a:moveTo>
                  <a:pt x="0" y="942639"/>
                </a:moveTo>
                <a:cubicBezTo>
                  <a:pt x="-19729" y="423525"/>
                  <a:pt x="266046" y="-6705"/>
                  <a:pt x="942639" y="0"/>
                </a:cubicBezTo>
                <a:cubicBezTo>
                  <a:pt x="1058855" y="-8652"/>
                  <a:pt x="1211488" y="11883"/>
                  <a:pt x="1333907" y="0"/>
                </a:cubicBezTo>
                <a:cubicBezTo>
                  <a:pt x="1456326" y="-11883"/>
                  <a:pt x="1703245" y="42449"/>
                  <a:pt x="1926738" y="0"/>
                </a:cubicBezTo>
                <a:cubicBezTo>
                  <a:pt x="2150231" y="-42449"/>
                  <a:pt x="2206100" y="8188"/>
                  <a:pt x="2418787" y="0"/>
                </a:cubicBezTo>
                <a:cubicBezTo>
                  <a:pt x="2631474" y="-8188"/>
                  <a:pt x="2640908" y="44701"/>
                  <a:pt x="2810056" y="0"/>
                </a:cubicBezTo>
                <a:cubicBezTo>
                  <a:pt x="2979204" y="-44701"/>
                  <a:pt x="3146903" y="415"/>
                  <a:pt x="3302105" y="0"/>
                </a:cubicBezTo>
                <a:cubicBezTo>
                  <a:pt x="3457307" y="-415"/>
                  <a:pt x="3757752" y="35372"/>
                  <a:pt x="3894936" y="0"/>
                </a:cubicBezTo>
                <a:cubicBezTo>
                  <a:pt x="4032120" y="-35372"/>
                  <a:pt x="4472576" y="26392"/>
                  <a:pt x="4689329" y="0"/>
                </a:cubicBezTo>
                <a:cubicBezTo>
                  <a:pt x="4906082" y="-26392"/>
                  <a:pt x="4920105" y="26778"/>
                  <a:pt x="5080597" y="0"/>
                </a:cubicBezTo>
                <a:cubicBezTo>
                  <a:pt x="5241089" y="-26778"/>
                  <a:pt x="5256646" y="5483"/>
                  <a:pt x="5371084" y="0"/>
                </a:cubicBezTo>
                <a:cubicBezTo>
                  <a:pt x="5485522" y="-5483"/>
                  <a:pt x="5526416" y="4543"/>
                  <a:pt x="5661571" y="0"/>
                </a:cubicBezTo>
                <a:cubicBezTo>
                  <a:pt x="5796726" y="-4543"/>
                  <a:pt x="6016856" y="60948"/>
                  <a:pt x="6355183" y="0"/>
                </a:cubicBezTo>
                <a:cubicBezTo>
                  <a:pt x="6693510" y="-60948"/>
                  <a:pt x="6848935" y="18871"/>
                  <a:pt x="7048795" y="0"/>
                </a:cubicBezTo>
                <a:cubicBezTo>
                  <a:pt x="7248655" y="-18871"/>
                  <a:pt x="7296045" y="31001"/>
                  <a:pt x="7540845" y="0"/>
                </a:cubicBezTo>
                <a:cubicBezTo>
                  <a:pt x="7785645" y="-31001"/>
                  <a:pt x="7851101" y="57595"/>
                  <a:pt x="8032894" y="0"/>
                </a:cubicBezTo>
                <a:cubicBezTo>
                  <a:pt x="8214687" y="-57595"/>
                  <a:pt x="8204024" y="2000"/>
                  <a:pt x="8323381" y="0"/>
                </a:cubicBezTo>
                <a:cubicBezTo>
                  <a:pt x="8442738" y="-2000"/>
                  <a:pt x="8510381" y="31693"/>
                  <a:pt x="8613868" y="0"/>
                </a:cubicBezTo>
                <a:cubicBezTo>
                  <a:pt x="8717355" y="-31693"/>
                  <a:pt x="9104329" y="52980"/>
                  <a:pt x="9408261" y="0"/>
                </a:cubicBezTo>
                <a:cubicBezTo>
                  <a:pt x="9712193" y="-52980"/>
                  <a:pt x="9856649" y="2310"/>
                  <a:pt x="10001092" y="0"/>
                </a:cubicBezTo>
                <a:cubicBezTo>
                  <a:pt x="10145535" y="-2310"/>
                  <a:pt x="10168195" y="18794"/>
                  <a:pt x="10291579" y="0"/>
                </a:cubicBezTo>
                <a:cubicBezTo>
                  <a:pt x="10414963" y="-18794"/>
                  <a:pt x="10712800" y="24998"/>
                  <a:pt x="11020761" y="0"/>
                </a:cubicBezTo>
                <a:cubicBezTo>
                  <a:pt x="11463650" y="-8397"/>
                  <a:pt x="11945100" y="433905"/>
                  <a:pt x="11963400" y="942639"/>
                </a:cubicBezTo>
                <a:cubicBezTo>
                  <a:pt x="12011024" y="1203692"/>
                  <a:pt x="11939430" y="1256258"/>
                  <a:pt x="11963400" y="1481274"/>
                </a:cubicBezTo>
                <a:cubicBezTo>
                  <a:pt x="11987370" y="1706291"/>
                  <a:pt x="11941910" y="1865448"/>
                  <a:pt x="11963400" y="2095317"/>
                </a:cubicBezTo>
                <a:cubicBezTo>
                  <a:pt x="11984890" y="2325186"/>
                  <a:pt x="11952602" y="2556556"/>
                  <a:pt x="11963400" y="2709361"/>
                </a:cubicBezTo>
                <a:cubicBezTo>
                  <a:pt x="11974198" y="2862166"/>
                  <a:pt x="11946413" y="2945370"/>
                  <a:pt x="11963400" y="3172587"/>
                </a:cubicBezTo>
                <a:cubicBezTo>
                  <a:pt x="11980387" y="3399804"/>
                  <a:pt x="11933790" y="3439721"/>
                  <a:pt x="11963400" y="3673517"/>
                </a:cubicBezTo>
                <a:cubicBezTo>
                  <a:pt x="11993010" y="3907313"/>
                  <a:pt x="11952912" y="4054343"/>
                  <a:pt x="11963400" y="4174447"/>
                </a:cubicBezTo>
                <a:cubicBezTo>
                  <a:pt x="11973888" y="4294551"/>
                  <a:pt x="11955749" y="4590268"/>
                  <a:pt x="11963400" y="4713082"/>
                </a:cubicBezTo>
                <a:cubicBezTo>
                  <a:pt x="11887731" y="5276398"/>
                  <a:pt x="11537571" y="5678910"/>
                  <a:pt x="11020761" y="5655721"/>
                </a:cubicBezTo>
                <a:cubicBezTo>
                  <a:pt x="10892116" y="5656267"/>
                  <a:pt x="10806999" y="5615367"/>
                  <a:pt x="10629493" y="5655721"/>
                </a:cubicBezTo>
                <a:cubicBezTo>
                  <a:pt x="10451987" y="5696075"/>
                  <a:pt x="10324034" y="5644601"/>
                  <a:pt x="10238224" y="5655721"/>
                </a:cubicBezTo>
                <a:cubicBezTo>
                  <a:pt x="10152414" y="5666841"/>
                  <a:pt x="10003403" y="5654465"/>
                  <a:pt x="9846956" y="5655721"/>
                </a:cubicBezTo>
                <a:cubicBezTo>
                  <a:pt x="9690509" y="5656977"/>
                  <a:pt x="9436261" y="5613698"/>
                  <a:pt x="9254125" y="5655721"/>
                </a:cubicBezTo>
                <a:cubicBezTo>
                  <a:pt x="9071989" y="5697744"/>
                  <a:pt x="9095540" y="5641262"/>
                  <a:pt x="8963638" y="5655721"/>
                </a:cubicBezTo>
                <a:cubicBezTo>
                  <a:pt x="8831736" y="5670180"/>
                  <a:pt x="8485873" y="5618017"/>
                  <a:pt x="8270027" y="5655721"/>
                </a:cubicBezTo>
                <a:cubicBezTo>
                  <a:pt x="8054181" y="5693425"/>
                  <a:pt x="7844764" y="5560491"/>
                  <a:pt x="7475633" y="5655721"/>
                </a:cubicBezTo>
                <a:cubicBezTo>
                  <a:pt x="7106502" y="5750951"/>
                  <a:pt x="6864805" y="5601601"/>
                  <a:pt x="6681240" y="5655721"/>
                </a:cubicBezTo>
                <a:cubicBezTo>
                  <a:pt x="6497675" y="5709841"/>
                  <a:pt x="6384023" y="5635690"/>
                  <a:pt x="6189191" y="5655721"/>
                </a:cubicBezTo>
                <a:cubicBezTo>
                  <a:pt x="5994359" y="5675752"/>
                  <a:pt x="5720702" y="5600110"/>
                  <a:pt x="5596360" y="5655721"/>
                </a:cubicBezTo>
                <a:cubicBezTo>
                  <a:pt x="5472018" y="5711332"/>
                  <a:pt x="5353898" y="5617886"/>
                  <a:pt x="5205092" y="5655721"/>
                </a:cubicBezTo>
                <a:cubicBezTo>
                  <a:pt x="5056286" y="5693556"/>
                  <a:pt x="4721062" y="5578540"/>
                  <a:pt x="4511480" y="5655721"/>
                </a:cubicBezTo>
                <a:cubicBezTo>
                  <a:pt x="4301898" y="5732902"/>
                  <a:pt x="4279929" y="5637217"/>
                  <a:pt x="4220993" y="5655721"/>
                </a:cubicBezTo>
                <a:cubicBezTo>
                  <a:pt x="4162057" y="5674225"/>
                  <a:pt x="3797936" y="5587938"/>
                  <a:pt x="3628162" y="5655721"/>
                </a:cubicBezTo>
                <a:cubicBezTo>
                  <a:pt x="3458388" y="5723504"/>
                  <a:pt x="3335276" y="5618478"/>
                  <a:pt x="3236894" y="5655721"/>
                </a:cubicBezTo>
                <a:cubicBezTo>
                  <a:pt x="3138512" y="5692964"/>
                  <a:pt x="2690396" y="5569724"/>
                  <a:pt x="2442501" y="5655721"/>
                </a:cubicBezTo>
                <a:cubicBezTo>
                  <a:pt x="2194606" y="5741718"/>
                  <a:pt x="2100080" y="5623788"/>
                  <a:pt x="1950451" y="5655721"/>
                </a:cubicBezTo>
                <a:cubicBezTo>
                  <a:pt x="1800822" y="5687654"/>
                  <a:pt x="1437369" y="5622316"/>
                  <a:pt x="942639" y="5655721"/>
                </a:cubicBezTo>
                <a:cubicBezTo>
                  <a:pt x="419793" y="5720518"/>
                  <a:pt x="-70205" y="5273751"/>
                  <a:pt x="0" y="4713082"/>
                </a:cubicBezTo>
                <a:cubicBezTo>
                  <a:pt x="-20284" y="4515474"/>
                  <a:pt x="33429" y="4316167"/>
                  <a:pt x="0" y="4212152"/>
                </a:cubicBezTo>
                <a:cubicBezTo>
                  <a:pt x="-33429" y="4108137"/>
                  <a:pt x="22367" y="3833409"/>
                  <a:pt x="0" y="3598108"/>
                </a:cubicBezTo>
                <a:cubicBezTo>
                  <a:pt x="-22367" y="3362807"/>
                  <a:pt x="4583" y="3286513"/>
                  <a:pt x="0" y="3134882"/>
                </a:cubicBezTo>
                <a:cubicBezTo>
                  <a:pt x="-4583" y="2983251"/>
                  <a:pt x="68049" y="2676206"/>
                  <a:pt x="0" y="2520839"/>
                </a:cubicBezTo>
                <a:cubicBezTo>
                  <a:pt x="-68049" y="2365472"/>
                  <a:pt x="45551" y="2233136"/>
                  <a:pt x="0" y="2057613"/>
                </a:cubicBezTo>
                <a:cubicBezTo>
                  <a:pt x="-45551" y="1882090"/>
                  <a:pt x="33161" y="1770719"/>
                  <a:pt x="0" y="1594387"/>
                </a:cubicBezTo>
                <a:cubicBezTo>
                  <a:pt x="-33161" y="1418055"/>
                  <a:pt x="17073" y="1215644"/>
                  <a:pt x="0" y="942639"/>
                </a:cubicBezTo>
                <a:close/>
              </a:path>
              <a:path w="11963400" h="5655721" stroke="0" extrusionOk="0">
                <a:moveTo>
                  <a:pt x="0" y="942639"/>
                </a:moveTo>
                <a:cubicBezTo>
                  <a:pt x="17377" y="409039"/>
                  <a:pt x="426261" y="-52682"/>
                  <a:pt x="942639" y="0"/>
                </a:cubicBezTo>
                <a:cubicBezTo>
                  <a:pt x="1221980" y="-72090"/>
                  <a:pt x="1485105" y="34073"/>
                  <a:pt x="1636251" y="0"/>
                </a:cubicBezTo>
                <a:cubicBezTo>
                  <a:pt x="1787397" y="-34073"/>
                  <a:pt x="1946833" y="10015"/>
                  <a:pt x="2027519" y="0"/>
                </a:cubicBezTo>
                <a:cubicBezTo>
                  <a:pt x="2108205" y="-10015"/>
                  <a:pt x="2543961" y="59200"/>
                  <a:pt x="2721131" y="0"/>
                </a:cubicBezTo>
                <a:cubicBezTo>
                  <a:pt x="2898301" y="-59200"/>
                  <a:pt x="3171983" y="50554"/>
                  <a:pt x="3414743" y="0"/>
                </a:cubicBezTo>
                <a:cubicBezTo>
                  <a:pt x="3657503" y="-50554"/>
                  <a:pt x="3623572" y="3058"/>
                  <a:pt x="3806011" y="0"/>
                </a:cubicBezTo>
                <a:cubicBezTo>
                  <a:pt x="3988450" y="-3058"/>
                  <a:pt x="4014370" y="36597"/>
                  <a:pt x="4197280" y="0"/>
                </a:cubicBezTo>
                <a:cubicBezTo>
                  <a:pt x="4380190" y="-36597"/>
                  <a:pt x="4747568" y="34786"/>
                  <a:pt x="4991673" y="0"/>
                </a:cubicBezTo>
                <a:cubicBezTo>
                  <a:pt x="5235778" y="-34786"/>
                  <a:pt x="5227648" y="16666"/>
                  <a:pt x="5382941" y="0"/>
                </a:cubicBezTo>
                <a:cubicBezTo>
                  <a:pt x="5538234" y="-16666"/>
                  <a:pt x="5947230" y="64082"/>
                  <a:pt x="6177334" y="0"/>
                </a:cubicBezTo>
                <a:cubicBezTo>
                  <a:pt x="6407438" y="-64082"/>
                  <a:pt x="6448709" y="1684"/>
                  <a:pt x="6669384" y="0"/>
                </a:cubicBezTo>
                <a:cubicBezTo>
                  <a:pt x="6890059" y="-1684"/>
                  <a:pt x="6993209" y="29932"/>
                  <a:pt x="7161433" y="0"/>
                </a:cubicBezTo>
                <a:cubicBezTo>
                  <a:pt x="7329657" y="-29932"/>
                  <a:pt x="7469016" y="39045"/>
                  <a:pt x="7754264" y="0"/>
                </a:cubicBezTo>
                <a:cubicBezTo>
                  <a:pt x="8039512" y="-39045"/>
                  <a:pt x="8063819" y="4827"/>
                  <a:pt x="8145532" y="0"/>
                </a:cubicBezTo>
                <a:cubicBezTo>
                  <a:pt x="8227245" y="-4827"/>
                  <a:pt x="8658130" y="46077"/>
                  <a:pt x="8839144" y="0"/>
                </a:cubicBezTo>
                <a:cubicBezTo>
                  <a:pt x="9020158" y="-46077"/>
                  <a:pt x="9069918" y="28648"/>
                  <a:pt x="9230412" y="0"/>
                </a:cubicBezTo>
                <a:cubicBezTo>
                  <a:pt x="9390906" y="-28648"/>
                  <a:pt x="9539519" y="9303"/>
                  <a:pt x="9722462" y="0"/>
                </a:cubicBezTo>
                <a:cubicBezTo>
                  <a:pt x="9905405" y="-9303"/>
                  <a:pt x="9936978" y="29972"/>
                  <a:pt x="10012949" y="0"/>
                </a:cubicBezTo>
                <a:cubicBezTo>
                  <a:pt x="10088920" y="-29972"/>
                  <a:pt x="10287759" y="30300"/>
                  <a:pt x="10404217" y="0"/>
                </a:cubicBezTo>
                <a:cubicBezTo>
                  <a:pt x="10520675" y="-30300"/>
                  <a:pt x="10854867" y="17744"/>
                  <a:pt x="11020761" y="0"/>
                </a:cubicBezTo>
                <a:cubicBezTo>
                  <a:pt x="11582638" y="-1757"/>
                  <a:pt x="11882281" y="334496"/>
                  <a:pt x="11963400" y="942639"/>
                </a:cubicBezTo>
                <a:cubicBezTo>
                  <a:pt x="11989794" y="1124506"/>
                  <a:pt x="11955165" y="1279644"/>
                  <a:pt x="11963400" y="1368160"/>
                </a:cubicBezTo>
                <a:cubicBezTo>
                  <a:pt x="11971635" y="1456676"/>
                  <a:pt x="11931538" y="1775377"/>
                  <a:pt x="11963400" y="1982204"/>
                </a:cubicBezTo>
                <a:cubicBezTo>
                  <a:pt x="11995262" y="2189031"/>
                  <a:pt x="11956091" y="2338972"/>
                  <a:pt x="11963400" y="2483134"/>
                </a:cubicBezTo>
                <a:cubicBezTo>
                  <a:pt x="11970709" y="2627296"/>
                  <a:pt x="11950193" y="2718297"/>
                  <a:pt x="11963400" y="2908656"/>
                </a:cubicBezTo>
                <a:cubicBezTo>
                  <a:pt x="11976607" y="3099015"/>
                  <a:pt x="11947104" y="3276166"/>
                  <a:pt x="11963400" y="3447290"/>
                </a:cubicBezTo>
                <a:cubicBezTo>
                  <a:pt x="11979696" y="3618414"/>
                  <a:pt x="11903225" y="3845858"/>
                  <a:pt x="11963400" y="3985925"/>
                </a:cubicBezTo>
                <a:cubicBezTo>
                  <a:pt x="12023575" y="4125993"/>
                  <a:pt x="11955480" y="4489369"/>
                  <a:pt x="11963400" y="4713082"/>
                </a:cubicBezTo>
                <a:cubicBezTo>
                  <a:pt x="11972297" y="5160121"/>
                  <a:pt x="11588286" y="5705727"/>
                  <a:pt x="11020761" y="5655721"/>
                </a:cubicBezTo>
                <a:cubicBezTo>
                  <a:pt x="10916110" y="5687506"/>
                  <a:pt x="10729250" y="5630359"/>
                  <a:pt x="10629493" y="5655721"/>
                </a:cubicBezTo>
                <a:cubicBezTo>
                  <a:pt x="10529736" y="5681083"/>
                  <a:pt x="10314164" y="5600478"/>
                  <a:pt x="10036662" y="5655721"/>
                </a:cubicBezTo>
                <a:cubicBezTo>
                  <a:pt x="9759160" y="5710964"/>
                  <a:pt x="9686192" y="5650063"/>
                  <a:pt x="9544613" y="5655721"/>
                </a:cubicBezTo>
                <a:cubicBezTo>
                  <a:pt x="9403034" y="5661379"/>
                  <a:pt x="9306595" y="5616655"/>
                  <a:pt x="9153344" y="5655721"/>
                </a:cubicBezTo>
                <a:cubicBezTo>
                  <a:pt x="9000093" y="5694787"/>
                  <a:pt x="8876983" y="5648768"/>
                  <a:pt x="8762076" y="5655721"/>
                </a:cubicBezTo>
                <a:cubicBezTo>
                  <a:pt x="8647169" y="5662674"/>
                  <a:pt x="8393066" y="5609288"/>
                  <a:pt x="8270027" y="5655721"/>
                </a:cubicBezTo>
                <a:cubicBezTo>
                  <a:pt x="8146988" y="5702154"/>
                  <a:pt x="7834617" y="5588125"/>
                  <a:pt x="7677196" y="5655721"/>
                </a:cubicBezTo>
                <a:cubicBezTo>
                  <a:pt x="7519775" y="5723317"/>
                  <a:pt x="7100742" y="5585113"/>
                  <a:pt x="6882803" y="5655721"/>
                </a:cubicBezTo>
                <a:cubicBezTo>
                  <a:pt x="6664864" y="5726329"/>
                  <a:pt x="6391590" y="5629502"/>
                  <a:pt x="6189191" y="5655721"/>
                </a:cubicBezTo>
                <a:cubicBezTo>
                  <a:pt x="5986792" y="5681940"/>
                  <a:pt x="6019810" y="5628104"/>
                  <a:pt x="5898704" y="5655721"/>
                </a:cubicBezTo>
                <a:cubicBezTo>
                  <a:pt x="5777598" y="5683338"/>
                  <a:pt x="5649243" y="5606471"/>
                  <a:pt x="5406654" y="5655721"/>
                </a:cubicBezTo>
                <a:cubicBezTo>
                  <a:pt x="5164065" y="5704971"/>
                  <a:pt x="4940767" y="5614942"/>
                  <a:pt x="4612261" y="5655721"/>
                </a:cubicBezTo>
                <a:cubicBezTo>
                  <a:pt x="4283755" y="5696500"/>
                  <a:pt x="4426203" y="5653536"/>
                  <a:pt x="4321774" y="5655721"/>
                </a:cubicBezTo>
                <a:cubicBezTo>
                  <a:pt x="4217345" y="5657906"/>
                  <a:pt x="3966373" y="5589043"/>
                  <a:pt x="3728943" y="5655721"/>
                </a:cubicBezTo>
                <a:cubicBezTo>
                  <a:pt x="3491513" y="5722399"/>
                  <a:pt x="3430470" y="5612426"/>
                  <a:pt x="3337675" y="5655721"/>
                </a:cubicBezTo>
                <a:cubicBezTo>
                  <a:pt x="3244880" y="5699016"/>
                  <a:pt x="3126132" y="5648910"/>
                  <a:pt x="2946407" y="5655721"/>
                </a:cubicBezTo>
                <a:cubicBezTo>
                  <a:pt x="2766682" y="5662532"/>
                  <a:pt x="2731372" y="5639208"/>
                  <a:pt x="2655920" y="5655721"/>
                </a:cubicBezTo>
                <a:cubicBezTo>
                  <a:pt x="2580468" y="5672234"/>
                  <a:pt x="2506647" y="5626174"/>
                  <a:pt x="2365433" y="5655721"/>
                </a:cubicBezTo>
                <a:cubicBezTo>
                  <a:pt x="2224219" y="5685268"/>
                  <a:pt x="2147116" y="5638513"/>
                  <a:pt x="2074946" y="5655721"/>
                </a:cubicBezTo>
                <a:cubicBezTo>
                  <a:pt x="2002776" y="5672929"/>
                  <a:pt x="1803463" y="5616755"/>
                  <a:pt x="1683677" y="5655721"/>
                </a:cubicBezTo>
                <a:cubicBezTo>
                  <a:pt x="1563891" y="5694687"/>
                  <a:pt x="1176908" y="5627801"/>
                  <a:pt x="942639" y="5655721"/>
                </a:cubicBezTo>
                <a:cubicBezTo>
                  <a:pt x="374653" y="5508903"/>
                  <a:pt x="-65748" y="5168569"/>
                  <a:pt x="0" y="4713082"/>
                </a:cubicBezTo>
                <a:cubicBezTo>
                  <a:pt x="-14917" y="4439073"/>
                  <a:pt x="19542" y="4257224"/>
                  <a:pt x="0" y="4099038"/>
                </a:cubicBezTo>
                <a:cubicBezTo>
                  <a:pt x="-19542" y="3940852"/>
                  <a:pt x="38218" y="3829573"/>
                  <a:pt x="0" y="3673517"/>
                </a:cubicBezTo>
                <a:cubicBezTo>
                  <a:pt x="-38218" y="3517461"/>
                  <a:pt x="61503" y="3392595"/>
                  <a:pt x="0" y="3134882"/>
                </a:cubicBezTo>
                <a:cubicBezTo>
                  <a:pt x="-61503" y="2877170"/>
                  <a:pt x="1381" y="2821063"/>
                  <a:pt x="0" y="2596248"/>
                </a:cubicBezTo>
                <a:cubicBezTo>
                  <a:pt x="-1381" y="2371433"/>
                  <a:pt x="39105" y="2324374"/>
                  <a:pt x="0" y="2170726"/>
                </a:cubicBezTo>
                <a:cubicBezTo>
                  <a:pt x="-39105" y="2017078"/>
                  <a:pt x="50951" y="1816887"/>
                  <a:pt x="0" y="1669796"/>
                </a:cubicBezTo>
                <a:cubicBezTo>
                  <a:pt x="-50951" y="1522705"/>
                  <a:pt x="84139" y="1290456"/>
                  <a:pt x="0" y="942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 name="Ορθογώνιο: Στρογγύλεμα γωνιών 4">
            <a:extLst>
              <a:ext uri="{FF2B5EF4-FFF2-40B4-BE49-F238E27FC236}">
                <a16:creationId xmlns:a16="http://schemas.microsoft.com/office/drawing/2014/main" id="{5205D01E-5D1F-691B-4C0E-7A12FD679466}"/>
              </a:ext>
            </a:extLst>
          </p:cNvPr>
          <p:cNvSpPr/>
          <p:nvPr/>
        </p:nvSpPr>
        <p:spPr>
          <a:xfrm>
            <a:off x="1690006" y="715080"/>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 Α’ ΓΥΜΝΑΣΙΟΥ </a:t>
            </a:r>
          </a:p>
        </p:txBody>
      </p:sp>
      <p:sp>
        <p:nvSpPr>
          <p:cNvPr id="9" name="Ορθογώνιο: Στρογγύλεμα γωνιών 8">
            <a:extLst>
              <a:ext uri="{FF2B5EF4-FFF2-40B4-BE49-F238E27FC236}">
                <a16:creationId xmlns:a16="http://schemas.microsoft.com/office/drawing/2014/main" id="{94C98995-37CF-D161-DD88-AB45569F69E9}"/>
              </a:ext>
            </a:extLst>
          </p:cNvPr>
          <p:cNvSpPr/>
          <p:nvPr/>
        </p:nvSpPr>
        <p:spPr>
          <a:xfrm>
            <a:off x="658582" y="1496786"/>
            <a:ext cx="5350332" cy="2307178"/>
          </a:xfrm>
          <a:custGeom>
            <a:avLst/>
            <a:gdLst>
              <a:gd name="csX0" fmla="*/ 0 w 5350332"/>
              <a:gd name="csY0" fmla="*/ 384537 h 2307178"/>
              <a:gd name="csX1" fmla="*/ 384537 w 5350332"/>
              <a:gd name="csY1" fmla="*/ 0 h 2307178"/>
              <a:gd name="csX2" fmla="*/ 865569 w 5350332"/>
              <a:gd name="csY2" fmla="*/ 0 h 2307178"/>
              <a:gd name="csX3" fmla="*/ 1438226 w 5350332"/>
              <a:gd name="csY3" fmla="*/ 0 h 2307178"/>
              <a:gd name="csX4" fmla="*/ 1965071 w 5350332"/>
              <a:gd name="csY4" fmla="*/ 0 h 2307178"/>
              <a:gd name="csX5" fmla="*/ 2446103 w 5350332"/>
              <a:gd name="csY5" fmla="*/ 0 h 2307178"/>
              <a:gd name="csX6" fmla="*/ 2927135 w 5350332"/>
              <a:gd name="csY6" fmla="*/ 0 h 2307178"/>
              <a:gd name="csX7" fmla="*/ 3453980 w 5350332"/>
              <a:gd name="csY7" fmla="*/ 0 h 2307178"/>
              <a:gd name="csX8" fmla="*/ 4026637 w 5350332"/>
              <a:gd name="csY8" fmla="*/ 0 h 2307178"/>
              <a:gd name="csX9" fmla="*/ 4965795 w 5350332"/>
              <a:gd name="csY9" fmla="*/ 0 h 2307178"/>
              <a:gd name="csX10" fmla="*/ 5350332 w 5350332"/>
              <a:gd name="csY10" fmla="*/ 384537 h 2307178"/>
              <a:gd name="csX11" fmla="*/ 5350332 w 5350332"/>
              <a:gd name="csY11" fmla="*/ 912619 h 2307178"/>
              <a:gd name="csX12" fmla="*/ 5350332 w 5350332"/>
              <a:gd name="csY12" fmla="*/ 1456083 h 2307178"/>
              <a:gd name="csX13" fmla="*/ 5350332 w 5350332"/>
              <a:gd name="csY13" fmla="*/ 1922641 h 2307178"/>
              <a:gd name="csX14" fmla="*/ 4965795 w 5350332"/>
              <a:gd name="csY14" fmla="*/ 2307178 h 2307178"/>
              <a:gd name="csX15" fmla="*/ 4301513 w 5350332"/>
              <a:gd name="csY15" fmla="*/ 2307178 h 2307178"/>
              <a:gd name="csX16" fmla="*/ 3866293 w 5350332"/>
              <a:gd name="csY16" fmla="*/ 2307178 h 2307178"/>
              <a:gd name="csX17" fmla="*/ 3431074 w 5350332"/>
              <a:gd name="csY17" fmla="*/ 2307178 h 2307178"/>
              <a:gd name="csX18" fmla="*/ 2995854 w 5350332"/>
              <a:gd name="csY18" fmla="*/ 2307178 h 2307178"/>
              <a:gd name="csX19" fmla="*/ 2514822 w 5350332"/>
              <a:gd name="csY19" fmla="*/ 2307178 h 2307178"/>
              <a:gd name="csX20" fmla="*/ 2079602 w 5350332"/>
              <a:gd name="csY20" fmla="*/ 2307178 h 2307178"/>
              <a:gd name="csX21" fmla="*/ 1598570 w 5350332"/>
              <a:gd name="csY21" fmla="*/ 2307178 h 2307178"/>
              <a:gd name="csX22" fmla="*/ 1071726 w 5350332"/>
              <a:gd name="csY22" fmla="*/ 2307178 h 2307178"/>
              <a:gd name="csX23" fmla="*/ 384537 w 5350332"/>
              <a:gd name="csY23" fmla="*/ 2307178 h 2307178"/>
              <a:gd name="csX24" fmla="*/ 0 w 5350332"/>
              <a:gd name="csY24" fmla="*/ 1922641 h 2307178"/>
              <a:gd name="csX25" fmla="*/ 0 w 5350332"/>
              <a:gd name="csY25" fmla="*/ 1425321 h 2307178"/>
              <a:gd name="csX26" fmla="*/ 0 w 5350332"/>
              <a:gd name="csY26" fmla="*/ 958762 h 2307178"/>
              <a:gd name="csX27" fmla="*/ 0 w 5350332"/>
              <a:gd name="csY27" fmla="*/ 384537 h 2307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2307178" fill="none" extrusionOk="0">
                <a:moveTo>
                  <a:pt x="0" y="384537"/>
                </a:moveTo>
                <a:cubicBezTo>
                  <a:pt x="5759" y="124544"/>
                  <a:pt x="207434" y="37591"/>
                  <a:pt x="384537" y="0"/>
                </a:cubicBezTo>
                <a:cubicBezTo>
                  <a:pt x="593594" y="-16655"/>
                  <a:pt x="747177" y="9701"/>
                  <a:pt x="865569" y="0"/>
                </a:cubicBezTo>
                <a:cubicBezTo>
                  <a:pt x="983961" y="-9701"/>
                  <a:pt x="1154440" y="7167"/>
                  <a:pt x="1438226" y="0"/>
                </a:cubicBezTo>
                <a:cubicBezTo>
                  <a:pt x="1722012" y="-7167"/>
                  <a:pt x="1792121" y="24075"/>
                  <a:pt x="1965071" y="0"/>
                </a:cubicBezTo>
                <a:cubicBezTo>
                  <a:pt x="2138021" y="-24075"/>
                  <a:pt x="2268090" y="38794"/>
                  <a:pt x="2446103" y="0"/>
                </a:cubicBezTo>
                <a:cubicBezTo>
                  <a:pt x="2624116" y="-38794"/>
                  <a:pt x="2749366" y="31201"/>
                  <a:pt x="2927135" y="0"/>
                </a:cubicBezTo>
                <a:cubicBezTo>
                  <a:pt x="3104904" y="-31201"/>
                  <a:pt x="3239779" y="16412"/>
                  <a:pt x="3453980" y="0"/>
                </a:cubicBezTo>
                <a:cubicBezTo>
                  <a:pt x="3668181" y="-16412"/>
                  <a:pt x="3885796" y="40042"/>
                  <a:pt x="4026637" y="0"/>
                </a:cubicBezTo>
                <a:cubicBezTo>
                  <a:pt x="4167478" y="-40042"/>
                  <a:pt x="4674348" y="225"/>
                  <a:pt x="4965795" y="0"/>
                </a:cubicBezTo>
                <a:cubicBezTo>
                  <a:pt x="5174221" y="-18670"/>
                  <a:pt x="5332955" y="191002"/>
                  <a:pt x="5350332" y="384537"/>
                </a:cubicBezTo>
                <a:cubicBezTo>
                  <a:pt x="5361641" y="495648"/>
                  <a:pt x="5309598" y="732462"/>
                  <a:pt x="5350332" y="912619"/>
                </a:cubicBezTo>
                <a:cubicBezTo>
                  <a:pt x="5391066" y="1092776"/>
                  <a:pt x="5307347" y="1275178"/>
                  <a:pt x="5350332" y="1456083"/>
                </a:cubicBezTo>
                <a:cubicBezTo>
                  <a:pt x="5393317" y="1636988"/>
                  <a:pt x="5309874" y="1808207"/>
                  <a:pt x="5350332" y="1922641"/>
                </a:cubicBezTo>
                <a:cubicBezTo>
                  <a:pt x="5364501" y="2162292"/>
                  <a:pt x="5176526" y="2318026"/>
                  <a:pt x="4965795" y="2307178"/>
                </a:cubicBezTo>
                <a:cubicBezTo>
                  <a:pt x="4831686" y="2378983"/>
                  <a:pt x="4533735" y="2296240"/>
                  <a:pt x="4301513" y="2307178"/>
                </a:cubicBezTo>
                <a:cubicBezTo>
                  <a:pt x="4069291" y="2318116"/>
                  <a:pt x="4049746" y="2261234"/>
                  <a:pt x="3866293" y="2307178"/>
                </a:cubicBezTo>
                <a:cubicBezTo>
                  <a:pt x="3682840" y="2353122"/>
                  <a:pt x="3533633" y="2301258"/>
                  <a:pt x="3431074" y="2307178"/>
                </a:cubicBezTo>
                <a:cubicBezTo>
                  <a:pt x="3328515" y="2313098"/>
                  <a:pt x="3180539" y="2287741"/>
                  <a:pt x="2995854" y="2307178"/>
                </a:cubicBezTo>
                <a:cubicBezTo>
                  <a:pt x="2811169" y="2326615"/>
                  <a:pt x="2670224" y="2273059"/>
                  <a:pt x="2514822" y="2307178"/>
                </a:cubicBezTo>
                <a:cubicBezTo>
                  <a:pt x="2359420" y="2341297"/>
                  <a:pt x="2212602" y="2271719"/>
                  <a:pt x="2079602" y="2307178"/>
                </a:cubicBezTo>
                <a:cubicBezTo>
                  <a:pt x="1946602" y="2342637"/>
                  <a:pt x="1755949" y="2264370"/>
                  <a:pt x="1598570" y="2307178"/>
                </a:cubicBezTo>
                <a:cubicBezTo>
                  <a:pt x="1441191" y="2349986"/>
                  <a:pt x="1215180" y="2304512"/>
                  <a:pt x="1071726" y="2307178"/>
                </a:cubicBezTo>
                <a:cubicBezTo>
                  <a:pt x="928272" y="2309844"/>
                  <a:pt x="633375" y="2246347"/>
                  <a:pt x="384537" y="2307178"/>
                </a:cubicBezTo>
                <a:cubicBezTo>
                  <a:pt x="150516" y="2296105"/>
                  <a:pt x="-51757" y="2110141"/>
                  <a:pt x="0" y="1922641"/>
                </a:cubicBezTo>
                <a:cubicBezTo>
                  <a:pt x="-34437" y="1777694"/>
                  <a:pt x="50278" y="1576135"/>
                  <a:pt x="0" y="1425321"/>
                </a:cubicBezTo>
                <a:cubicBezTo>
                  <a:pt x="-50278" y="1274507"/>
                  <a:pt x="30700" y="1150127"/>
                  <a:pt x="0" y="958762"/>
                </a:cubicBezTo>
                <a:cubicBezTo>
                  <a:pt x="-30700" y="767397"/>
                  <a:pt x="37666" y="523280"/>
                  <a:pt x="0" y="384537"/>
                </a:cubicBezTo>
                <a:close/>
              </a:path>
              <a:path w="5350332" h="2307178" stroke="0" extrusionOk="0">
                <a:moveTo>
                  <a:pt x="0" y="384537"/>
                </a:moveTo>
                <a:cubicBezTo>
                  <a:pt x="41033" y="141478"/>
                  <a:pt x="173985" y="-22706"/>
                  <a:pt x="384537" y="0"/>
                </a:cubicBezTo>
                <a:cubicBezTo>
                  <a:pt x="679173" y="-16687"/>
                  <a:pt x="732732" y="15075"/>
                  <a:pt x="1003007" y="0"/>
                </a:cubicBezTo>
                <a:cubicBezTo>
                  <a:pt x="1273282" y="-15075"/>
                  <a:pt x="1320286" y="28270"/>
                  <a:pt x="1484039" y="0"/>
                </a:cubicBezTo>
                <a:cubicBezTo>
                  <a:pt x="1647792" y="-28270"/>
                  <a:pt x="1893618" y="66636"/>
                  <a:pt x="2102509" y="0"/>
                </a:cubicBezTo>
                <a:cubicBezTo>
                  <a:pt x="2311400" y="-66636"/>
                  <a:pt x="2451157" y="15884"/>
                  <a:pt x="2720979" y="0"/>
                </a:cubicBezTo>
                <a:cubicBezTo>
                  <a:pt x="2990801" y="-15884"/>
                  <a:pt x="3071094" y="32047"/>
                  <a:pt x="3202011" y="0"/>
                </a:cubicBezTo>
                <a:cubicBezTo>
                  <a:pt x="3332928" y="-32047"/>
                  <a:pt x="3494597" y="12183"/>
                  <a:pt x="3683043" y="0"/>
                </a:cubicBezTo>
                <a:cubicBezTo>
                  <a:pt x="3871489" y="-12183"/>
                  <a:pt x="4203771" y="3504"/>
                  <a:pt x="4347325" y="0"/>
                </a:cubicBezTo>
                <a:cubicBezTo>
                  <a:pt x="4490879" y="-3504"/>
                  <a:pt x="4757238" y="8099"/>
                  <a:pt x="4965795" y="0"/>
                </a:cubicBezTo>
                <a:cubicBezTo>
                  <a:pt x="5183474" y="-10509"/>
                  <a:pt x="5348161" y="152867"/>
                  <a:pt x="5350332" y="384537"/>
                </a:cubicBezTo>
                <a:cubicBezTo>
                  <a:pt x="5397934" y="508004"/>
                  <a:pt x="5340517" y="758708"/>
                  <a:pt x="5350332" y="881857"/>
                </a:cubicBezTo>
                <a:cubicBezTo>
                  <a:pt x="5360147" y="1005006"/>
                  <a:pt x="5341468" y="1161227"/>
                  <a:pt x="5350332" y="1394559"/>
                </a:cubicBezTo>
                <a:cubicBezTo>
                  <a:pt x="5359196" y="1627891"/>
                  <a:pt x="5346550" y="1754342"/>
                  <a:pt x="5350332" y="1922641"/>
                </a:cubicBezTo>
                <a:cubicBezTo>
                  <a:pt x="5363198" y="2086018"/>
                  <a:pt x="5188119" y="2302265"/>
                  <a:pt x="4965795" y="2307178"/>
                </a:cubicBezTo>
                <a:cubicBezTo>
                  <a:pt x="4699439" y="2323046"/>
                  <a:pt x="4529778" y="2253479"/>
                  <a:pt x="4347325" y="2307178"/>
                </a:cubicBezTo>
                <a:cubicBezTo>
                  <a:pt x="4164872" y="2360877"/>
                  <a:pt x="4112056" y="2280591"/>
                  <a:pt x="3912106" y="2307178"/>
                </a:cubicBezTo>
                <a:cubicBezTo>
                  <a:pt x="3712156" y="2333765"/>
                  <a:pt x="3600142" y="2251558"/>
                  <a:pt x="3431074" y="2307178"/>
                </a:cubicBezTo>
                <a:cubicBezTo>
                  <a:pt x="3262006" y="2362798"/>
                  <a:pt x="3011329" y="2248852"/>
                  <a:pt x="2766791" y="2307178"/>
                </a:cubicBezTo>
                <a:cubicBezTo>
                  <a:pt x="2522253" y="2365504"/>
                  <a:pt x="2404797" y="2229044"/>
                  <a:pt x="2102509" y="2307178"/>
                </a:cubicBezTo>
                <a:cubicBezTo>
                  <a:pt x="1800221" y="2385312"/>
                  <a:pt x="1784106" y="2269109"/>
                  <a:pt x="1529852" y="2307178"/>
                </a:cubicBezTo>
                <a:cubicBezTo>
                  <a:pt x="1275598" y="2345247"/>
                  <a:pt x="1302177" y="2271724"/>
                  <a:pt x="1094632" y="2307178"/>
                </a:cubicBezTo>
                <a:cubicBezTo>
                  <a:pt x="887087" y="2342632"/>
                  <a:pt x="575235" y="2302101"/>
                  <a:pt x="384537" y="2307178"/>
                </a:cubicBezTo>
                <a:cubicBezTo>
                  <a:pt x="181656" y="2314356"/>
                  <a:pt x="-603" y="2071782"/>
                  <a:pt x="0" y="1922641"/>
                </a:cubicBezTo>
                <a:cubicBezTo>
                  <a:pt x="-22321" y="1654360"/>
                  <a:pt x="4107" y="1637663"/>
                  <a:pt x="0" y="1379178"/>
                </a:cubicBezTo>
                <a:cubicBezTo>
                  <a:pt x="-4107" y="1120693"/>
                  <a:pt x="13351" y="1028373"/>
                  <a:pt x="0" y="866476"/>
                </a:cubicBezTo>
                <a:cubicBezTo>
                  <a:pt x="-13351" y="704579"/>
                  <a:pt x="37847" y="564522"/>
                  <a:pt x="0" y="38453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b="1" dirty="0"/>
          </a:p>
          <a:p>
            <a:pPr algn="ctr"/>
            <a:endParaRPr lang="el-GR" b="1" dirty="0"/>
          </a:p>
          <a:p>
            <a:pPr algn="ctr"/>
            <a:endParaRPr lang="el-GR" b="1" dirty="0"/>
          </a:p>
          <a:p>
            <a:pPr algn="ctr"/>
            <a:r>
              <a:rPr lang="el-GR" b="1" dirty="0"/>
              <a:t>ΣΧΟΛΕΙΟ - ΣΧΟΛΙΚΗ ΖΩΗ</a:t>
            </a:r>
          </a:p>
          <a:p>
            <a:pPr algn="ctr"/>
            <a:endParaRPr lang="el-GR" b="1" dirty="0"/>
          </a:p>
          <a:p>
            <a:r>
              <a:rPr lang="el-GR" b="1" dirty="0"/>
              <a:t>Συνεξέταση </a:t>
            </a:r>
          </a:p>
          <a:p>
            <a:pPr algn="ctr"/>
            <a:endParaRPr lang="el-GR" dirty="0"/>
          </a:p>
          <a:p>
            <a:pPr algn="ctr"/>
            <a:r>
              <a:rPr lang="el-GR" dirty="0"/>
              <a:t>Κείμενο 1: Νίκος Καζαντζάκης, «Αναφορά στον Γκρέκο» </a:t>
            </a:r>
          </a:p>
          <a:p>
            <a:pPr algn="ctr"/>
            <a:r>
              <a:rPr lang="el-GR" dirty="0"/>
              <a:t>Κείμενο 2 : </a:t>
            </a:r>
            <a:r>
              <a:rPr lang="el-GR" dirty="0" err="1"/>
              <a:t>Λιλίκα</a:t>
            </a:r>
            <a:r>
              <a:rPr lang="el-GR" dirty="0"/>
              <a:t> Νάκου, «Η κυρία </a:t>
            </a:r>
            <a:r>
              <a:rPr lang="el-GR" dirty="0" err="1"/>
              <a:t>Ντορεμί</a:t>
            </a:r>
            <a:r>
              <a:rPr lang="el-GR" dirty="0"/>
              <a:t>» </a:t>
            </a:r>
          </a:p>
          <a:p>
            <a:pPr algn="ctr"/>
            <a:endParaRPr lang="el-GR" dirty="0"/>
          </a:p>
          <a:p>
            <a:pPr algn="ctr"/>
            <a:endParaRPr lang="el-GR" dirty="0"/>
          </a:p>
          <a:p>
            <a:pPr algn="ctr"/>
            <a:endParaRPr lang="el-GR" b="1" dirty="0"/>
          </a:p>
        </p:txBody>
      </p:sp>
      <p:sp>
        <p:nvSpPr>
          <p:cNvPr id="4" name="Ορθογώνιο: Στρογγύλεμα γωνιών 3">
            <a:extLst>
              <a:ext uri="{FF2B5EF4-FFF2-40B4-BE49-F238E27FC236}">
                <a16:creationId xmlns:a16="http://schemas.microsoft.com/office/drawing/2014/main" id="{1DE02A17-D2CF-3576-2F01-34EC9AC53F4E}"/>
              </a:ext>
            </a:extLst>
          </p:cNvPr>
          <p:cNvSpPr/>
          <p:nvPr/>
        </p:nvSpPr>
        <p:spPr>
          <a:xfrm>
            <a:off x="6335349" y="1591812"/>
            <a:ext cx="5350332" cy="2307178"/>
          </a:xfrm>
          <a:custGeom>
            <a:avLst/>
            <a:gdLst>
              <a:gd name="csX0" fmla="*/ 0 w 5350332"/>
              <a:gd name="csY0" fmla="*/ 384537 h 2307178"/>
              <a:gd name="csX1" fmla="*/ 384537 w 5350332"/>
              <a:gd name="csY1" fmla="*/ 0 h 2307178"/>
              <a:gd name="csX2" fmla="*/ 865569 w 5350332"/>
              <a:gd name="csY2" fmla="*/ 0 h 2307178"/>
              <a:gd name="csX3" fmla="*/ 1438226 w 5350332"/>
              <a:gd name="csY3" fmla="*/ 0 h 2307178"/>
              <a:gd name="csX4" fmla="*/ 1965071 w 5350332"/>
              <a:gd name="csY4" fmla="*/ 0 h 2307178"/>
              <a:gd name="csX5" fmla="*/ 2446103 w 5350332"/>
              <a:gd name="csY5" fmla="*/ 0 h 2307178"/>
              <a:gd name="csX6" fmla="*/ 2927135 w 5350332"/>
              <a:gd name="csY6" fmla="*/ 0 h 2307178"/>
              <a:gd name="csX7" fmla="*/ 3453980 w 5350332"/>
              <a:gd name="csY7" fmla="*/ 0 h 2307178"/>
              <a:gd name="csX8" fmla="*/ 4026637 w 5350332"/>
              <a:gd name="csY8" fmla="*/ 0 h 2307178"/>
              <a:gd name="csX9" fmla="*/ 4965795 w 5350332"/>
              <a:gd name="csY9" fmla="*/ 0 h 2307178"/>
              <a:gd name="csX10" fmla="*/ 5350332 w 5350332"/>
              <a:gd name="csY10" fmla="*/ 384537 h 2307178"/>
              <a:gd name="csX11" fmla="*/ 5350332 w 5350332"/>
              <a:gd name="csY11" fmla="*/ 912619 h 2307178"/>
              <a:gd name="csX12" fmla="*/ 5350332 w 5350332"/>
              <a:gd name="csY12" fmla="*/ 1456083 h 2307178"/>
              <a:gd name="csX13" fmla="*/ 5350332 w 5350332"/>
              <a:gd name="csY13" fmla="*/ 1922641 h 2307178"/>
              <a:gd name="csX14" fmla="*/ 4965795 w 5350332"/>
              <a:gd name="csY14" fmla="*/ 2307178 h 2307178"/>
              <a:gd name="csX15" fmla="*/ 4301513 w 5350332"/>
              <a:gd name="csY15" fmla="*/ 2307178 h 2307178"/>
              <a:gd name="csX16" fmla="*/ 3866293 w 5350332"/>
              <a:gd name="csY16" fmla="*/ 2307178 h 2307178"/>
              <a:gd name="csX17" fmla="*/ 3431074 w 5350332"/>
              <a:gd name="csY17" fmla="*/ 2307178 h 2307178"/>
              <a:gd name="csX18" fmla="*/ 2995854 w 5350332"/>
              <a:gd name="csY18" fmla="*/ 2307178 h 2307178"/>
              <a:gd name="csX19" fmla="*/ 2514822 w 5350332"/>
              <a:gd name="csY19" fmla="*/ 2307178 h 2307178"/>
              <a:gd name="csX20" fmla="*/ 2079602 w 5350332"/>
              <a:gd name="csY20" fmla="*/ 2307178 h 2307178"/>
              <a:gd name="csX21" fmla="*/ 1598570 w 5350332"/>
              <a:gd name="csY21" fmla="*/ 2307178 h 2307178"/>
              <a:gd name="csX22" fmla="*/ 1071726 w 5350332"/>
              <a:gd name="csY22" fmla="*/ 2307178 h 2307178"/>
              <a:gd name="csX23" fmla="*/ 384537 w 5350332"/>
              <a:gd name="csY23" fmla="*/ 2307178 h 2307178"/>
              <a:gd name="csX24" fmla="*/ 0 w 5350332"/>
              <a:gd name="csY24" fmla="*/ 1922641 h 2307178"/>
              <a:gd name="csX25" fmla="*/ 0 w 5350332"/>
              <a:gd name="csY25" fmla="*/ 1425321 h 2307178"/>
              <a:gd name="csX26" fmla="*/ 0 w 5350332"/>
              <a:gd name="csY26" fmla="*/ 958762 h 2307178"/>
              <a:gd name="csX27" fmla="*/ 0 w 5350332"/>
              <a:gd name="csY27" fmla="*/ 384537 h 2307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2307178" fill="none" extrusionOk="0">
                <a:moveTo>
                  <a:pt x="0" y="384537"/>
                </a:moveTo>
                <a:cubicBezTo>
                  <a:pt x="5759" y="124544"/>
                  <a:pt x="207434" y="37591"/>
                  <a:pt x="384537" y="0"/>
                </a:cubicBezTo>
                <a:cubicBezTo>
                  <a:pt x="593594" y="-16655"/>
                  <a:pt x="747177" y="9701"/>
                  <a:pt x="865569" y="0"/>
                </a:cubicBezTo>
                <a:cubicBezTo>
                  <a:pt x="983961" y="-9701"/>
                  <a:pt x="1154440" y="7167"/>
                  <a:pt x="1438226" y="0"/>
                </a:cubicBezTo>
                <a:cubicBezTo>
                  <a:pt x="1722012" y="-7167"/>
                  <a:pt x="1792121" y="24075"/>
                  <a:pt x="1965071" y="0"/>
                </a:cubicBezTo>
                <a:cubicBezTo>
                  <a:pt x="2138021" y="-24075"/>
                  <a:pt x="2268090" y="38794"/>
                  <a:pt x="2446103" y="0"/>
                </a:cubicBezTo>
                <a:cubicBezTo>
                  <a:pt x="2624116" y="-38794"/>
                  <a:pt x="2749366" y="31201"/>
                  <a:pt x="2927135" y="0"/>
                </a:cubicBezTo>
                <a:cubicBezTo>
                  <a:pt x="3104904" y="-31201"/>
                  <a:pt x="3239779" y="16412"/>
                  <a:pt x="3453980" y="0"/>
                </a:cubicBezTo>
                <a:cubicBezTo>
                  <a:pt x="3668181" y="-16412"/>
                  <a:pt x="3885796" y="40042"/>
                  <a:pt x="4026637" y="0"/>
                </a:cubicBezTo>
                <a:cubicBezTo>
                  <a:pt x="4167478" y="-40042"/>
                  <a:pt x="4674348" y="225"/>
                  <a:pt x="4965795" y="0"/>
                </a:cubicBezTo>
                <a:cubicBezTo>
                  <a:pt x="5174221" y="-18670"/>
                  <a:pt x="5332955" y="191002"/>
                  <a:pt x="5350332" y="384537"/>
                </a:cubicBezTo>
                <a:cubicBezTo>
                  <a:pt x="5361641" y="495648"/>
                  <a:pt x="5309598" y="732462"/>
                  <a:pt x="5350332" y="912619"/>
                </a:cubicBezTo>
                <a:cubicBezTo>
                  <a:pt x="5391066" y="1092776"/>
                  <a:pt x="5307347" y="1275178"/>
                  <a:pt x="5350332" y="1456083"/>
                </a:cubicBezTo>
                <a:cubicBezTo>
                  <a:pt x="5393317" y="1636988"/>
                  <a:pt x="5309874" y="1808207"/>
                  <a:pt x="5350332" y="1922641"/>
                </a:cubicBezTo>
                <a:cubicBezTo>
                  <a:pt x="5364501" y="2162292"/>
                  <a:pt x="5176526" y="2318026"/>
                  <a:pt x="4965795" y="2307178"/>
                </a:cubicBezTo>
                <a:cubicBezTo>
                  <a:pt x="4831686" y="2378983"/>
                  <a:pt x="4533735" y="2296240"/>
                  <a:pt x="4301513" y="2307178"/>
                </a:cubicBezTo>
                <a:cubicBezTo>
                  <a:pt x="4069291" y="2318116"/>
                  <a:pt x="4049746" y="2261234"/>
                  <a:pt x="3866293" y="2307178"/>
                </a:cubicBezTo>
                <a:cubicBezTo>
                  <a:pt x="3682840" y="2353122"/>
                  <a:pt x="3533633" y="2301258"/>
                  <a:pt x="3431074" y="2307178"/>
                </a:cubicBezTo>
                <a:cubicBezTo>
                  <a:pt x="3328515" y="2313098"/>
                  <a:pt x="3180539" y="2287741"/>
                  <a:pt x="2995854" y="2307178"/>
                </a:cubicBezTo>
                <a:cubicBezTo>
                  <a:pt x="2811169" y="2326615"/>
                  <a:pt x="2670224" y="2273059"/>
                  <a:pt x="2514822" y="2307178"/>
                </a:cubicBezTo>
                <a:cubicBezTo>
                  <a:pt x="2359420" y="2341297"/>
                  <a:pt x="2212602" y="2271719"/>
                  <a:pt x="2079602" y="2307178"/>
                </a:cubicBezTo>
                <a:cubicBezTo>
                  <a:pt x="1946602" y="2342637"/>
                  <a:pt x="1755949" y="2264370"/>
                  <a:pt x="1598570" y="2307178"/>
                </a:cubicBezTo>
                <a:cubicBezTo>
                  <a:pt x="1441191" y="2349986"/>
                  <a:pt x="1215180" y="2304512"/>
                  <a:pt x="1071726" y="2307178"/>
                </a:cubicBezTo>
                <a:cubicBezTo>
                  <a:pt x="928272" y="2309844"/>
                  <a:pt x="633375" y="2246347"/>
                  <a:pt x="384537" y="2307178"/>
                </a:cubicBezTo>
                <a:cubicBezTo>
                  <a:pt x="150516" y="2296105"/>
                  <a:pt x="-51757" y="2110141"/>
                  <a:pt x="0" y="1922641"/>
                </a:cubicBezTo>
                <a:cubicBezTo>
                  <a:pt x="-34437" y="1777694"/>
                  <a:pt x="50278" y="1576135"/>
                  <a:pt x="0" y="1425321"/>
                </a:cubicBezTo>
                <a:cubicBezTo>
                  <a:pt x="-50278" y="1274507"/>
                  <a:pt x="30700" y="1150127"/>
                  <a:pt x="0" y="958762"/>
                </a:cubicBezTo>
                <a:cubicBezTo>
                  <a:pt x="-30700" y="767397"/>
                  <a:pt x="37666" y="523280"/>
                  <a:pt x="0" y="384537"/>
                </a:cubicBezTo>
                <a:close/>
              </a:path>
              <a:path w="5350332" h="2307178" stroke="0" extrusionOk="0">
                <a:moveTo>
                  <a:pt x="0" y="384537"/>
                </a:moveTo>
                <a:cubicBezTo>
                  <a:pt x="41033" y="141478"/>
                  <a:pt x="173985" y="-22706"/>
                  <a:pt x="384537" y="0"/>
                </a:cubicBezTo>
                <a:cubicBezTo>
                  <a:pt x="679173" y="-16687"/>
                  <a:pt x="732732" y="15075"/>
                  <a:pt x="1003007" y="0"/>
                </a:cubicBezTo>
                <a:cubicBezTo>
                  <a:pt x="1273282" y="-15075"/>
                  <a:pt x="1320286" y="28270"/>
                  <a:pt x="1484039" y="0"/>
                </a:cubicBezTo>
                <a:cubicBezTo>
                  <a:pt x="1647792" y="-28270"/>
                  <a:pt x="1893618" y="66636"/>
                  <a:pt x="2102509" y="0"/>
                </a:cubicBezTo>
                <a:cubicBezTo>
                  <a:pt x="2311400" y="-66636"/>
                  <a:pt x="2451157" y="15884"/>
                  <a:pt x="2720979" y="0"/>
                </a:cubicBezTo>
                <a:cubicBezTo>
                  <a:pt x="2990801" y="-15884"/>
                  <a:pt x="3071094" y="32047"/>
                  <a:pt x="3202011" y="0"/>
                </a:cubicBezTo>
                <a:cubicBezTo>
                  <a:pt x="3332928" y="-32047"/>
                  <a:pt x="3494597" y="12183"/>
                  <a:pt x="3683043" y="0"/>
                </a:cubicBezTo>
                <a:cubicBezTo>
                  <a:pt x="3871489" y="-12183"/>
                  <a:pt x="4203771" y="3504"/>
                  <a:pt x="4347325" y="0"/>
                </a:cubicBezTo>
                <a:cubicBezTo>
                  <a:pt x="4490879" y="-3504"/>
                  <a:pt x="4757238" y="8099"/>
                  <a:pt x="4965795" y="0"/>
                </a:cubicBezTo>
                <a:cubicBezTo>
                  <a:pt x="5183474" y="-10509"/>
                  <a:pt x="5348161" y="152867"/>
                  <a:pt x="5350332" y="384537"/>
                </a:cubicBezTo>
                <a:cubicBezTo>
                  <a:pt x="5397934" y="508004"/>
                  <a:pt x="5340517" y="758708"/>
                  <a:pt x="5350332" y="881857"/>
                </a:cubicBezTo>
                <a:cubicBezTo>
                  <a:pt x="5360147" y="1005006"/>
                  <a:pt x="5341468" y="1161227"/>
                  <a:pt x="5350332" y="1394559"/>
                </a:cubicBezTo>
                <a:cubicBezTo>
                  <a:pt x="5359196" y="1627891"/>
                  <a:pt x="5346550" y="1754342"/>
                  <a:pt x="5350332" y="1922641"/>
                </a:cubicBezTo>
                <a:cubicBezTo>
                  <a:pt x="5363198" y="2086018"/>
                  <a:pt x="5188119" y="2302265"/>
                  <a:pt x="4965795" y="2307178"/>
                </a:cubicBezTo>
                <a:cubicBezTo>
                  <a:pt x="4699439" y="2323046"/>
                  <a:pt x="4529778" y="2253479"/>
                  <a:pt x="4347325" y="2307178"/>
                </a:cubicBezTo>
                <a:cubicBezTo>
                  <a:pt x="4164872" y="2360877"/>
                  <a:pt x="4112056" y="2280591"/>
                  <a:pt x="3912106" y="2307178"/>
                </a:cubicBezTo>
                <a:cubicBezTo>
                  <a:pt x="3712156" y="2333765"/>
                  <a:pt x="3600142" y="2251558"/>
                  <a:pt x="3431074" y="2307178"/>
                </a:cubicBezTo>
                <a:cubicBezTo>
                  <a:pt x="3262006" y="2362798"/>
                  <a:pt x="3011329" y="2248852"/>
                  <a:pt x="2766791" y="2307178"/>
                </a:cubicBezTo>
                <a:cubicBezTo>
                  <a:pt x="2522253" y="2365504"/>
                  <a:pt x="2404797" y="2229044"/>
                  <a:pt x="2102509" y="2307178"/>
                </a:cubicBezTo>
                <a:cubicBezTo>
                  <a:pt x="1800221" y="2385312"/>
                  <a:pt x="1784106" y="2269109"/>
                  <a:pt x="1529852" y="2307178"/>
                </a:cubicBezTo>
                <a:cubicBezTo>
                  <a:pt x="1275598" y="2345247"/>
                  <a:pt x="1302177" y="2271724"/>
                  <a:pt x="1094632" y="2307178"/>
                </a:cubicBezTo>
                <a:cubicBezTo>
                  <a:pt x="887087" y="2342632"/>
                  <a:pt x="575235" y="2302101"/>
                  <a:pt x="384537" y="2307178"/>
                </a:cubicBezTo>
                <a:cubicBezTo>
                  <a:pt x="181656" y="2314356"/>
                  <a:pt x="-603" y="2071782"/>
                  <a:pt x="0" y="1922641"/>
                </a:cubicBezTo>
                <a:cubicBezTo>
                  <a:pt x="-22321" y="1654360"/>
                  <a:pt x="4107" y="1637663"/>
                  <a:pt x="0" y="1379178"/>
                </a:cubicBezTo>
                <a:cubicBezTo>
                  <a:pt x="-4107" y="1120693"/>
                  <a:pt x="13351" y="1028373"/>
                  <a:pt x="0" y="866476"/>
                </a:cubicBezTo>
                <a:cubicBezTo>
                  <a:pt x="-13351" y="704579"/>
                  <a:pt x="37847" y="564522"/>
                  <a:pt x="0" y="38453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2</a:t>
            </a:r>
            <a:r>
              <a:rPr lang="el-GR" b="1" baseline="30000" dirty="0"/>
              <a:t>ο</a:t>
            </a:r>
            <a:r>
              <a:rPr lang="el-GR" b="1" dirty="0"/>
              <a:t> μάθημα : 3-4</a:t>
            </a:r>
            <a:r>
              <a:rPr lang="el-GR" b="1" baseline="30000" dirty="0"/>
              <a:t>η</a:t>
            </a:r>
            <a:r>
              <a:rPr lang="el-GR" b="1" dirty="0"/>
              <a:t>  διδακτική  περίοδος </a:t>
            </a:r>
          </a:p>
          <a:p>
            <a:pPr algn="ctr"/>
            <a:endParaRPr lang="el-GR" b="1" dirty="0"/>
          </a:p>
          <a:p>
            <a:pPr algn="ctr"/>
            <a:r>
              <a:rPr lang="el-GR" b="1" dirty="0"/>
              <a:t>Ημερομηνία :   _____/____/2026</a:t>
            </a:r>
          </a:p>
        </p:txBody>
      </p:sp>
      <p:grpSp>
        <p:nvGrpSpPr>
          <p:cNvPr id="21" name="Ομάδα 20">
            <a:extLst>
              <a:ext uri="{FF2B5EF4-FFF2-40B4-BE49-F238E27FC236}">
                <a16:creationId xmlns:a16="http://schemas.microsoft.com/office/drawing/2014/main" id="{0BF86C75-BB2D-37A3-2BAF-998F817DFE43}"/>
              </a:ext>
            </a:extLst>
          </p:cNvPr>
          <p:cNvGrpSpPr/>
          <p:nvPr/>
        </p:nvGrpSpPr>
        <p:grpSpPr>
          <a:xfrm>
            <a:off x="6335349" y="21566"/>
            <a:ext cx="360" cy="360"/>
            <a:chOff x="6335349" y="21566"/>
            <a:chExt cx="360" cy="360"/>
          </a:xfrm>
        </p:grpSpPr>
        <mc:AlternateContent xmlns:mc="http://schemas.openxmlformats.org/markup-compatibility/2006" xmlns:p14="http://schemas.microsoft.com/office/powerpoint/2010/main">
          <mc:Choice Requires="p14">
            <p:contentPart p14:bwMode="auto" r:id="rId2">
              <p14:nvContentPartPr>
                <p14:cNvPr id="19" name="Γραφή 18">
                  <a:extLst>
                    <a:ext uri="{FF2B5EF4-FFF2-40B4-BE49-F238E27FC236}">
                      <a16:creationId xmlns:a16="http://schemas.microsoft.com/office/drawing/2014/main" id="{58BB4493-75F8-82BA-950C-B281F514718D}"/>
                    </a:ext>
                  </a:extLst>
                </p14:cNvPr>
                <p14:cNvContentPartPr/>
                <p14:nvPr/>
              </p14:nvContentPartPr>
              <p14:xfrm>
                <a:off x="6335349" y="21566"/>
                <a:ext cx="360" cy="360"/>
              </p14:xfrm>
            </p:contentPart>
          </mc:Choice>
          <mc:Fallback xmlns="">
            <p:pic>
              <p:nvPicPr>
                <p:cNvPr id="19" name="Γραφή 18">
                  <a:extLst>
                    <a:ext uri="{FF2B5EF4-FFF2-40B4-BE49-F238E27FC236}">
                      <a16:creationId xmlns:a16="http://schemas.microsoft.com/office/drawing/2014/main" id="{58BB4493-75F8-82BA-950C-B281F514718D}"/>
                    </a:ext>
                  </a:extLst>
                </p:cNvPr>
                <p:cNvPicPr/>
                <p:nvPr/>
              </p:nvPicPr>
              <p:blipFill>
                <a:blip r:embed="rId4"/>
                <a:stretch>
                  <a:fillRect/>
                </a:stretch>
              </p:blipFill>
              <p:spPr>
                <a:xfrm>
                  <a:off x="6329229" y="1544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 name="Γραφή 19">
                  <a:extLst>
                    <a:ext uri="{FF2B5EF4-FFF2-40B4-BE49-F238E27FC236}">
                      <a16:creationId xmlns:a16="http://schemas.microsoft.com/office/drawing/2014/main" id="{4F7297E5-6157-A5B4-B157-A7E76644C376}"/>
                    </a:ext>
                  </a:extLst>
                </p14:cNvPr>
                <p14:cNvContentPartPr/>
                <p14:nvPr/>
              </p14:nvContentPartPr>
              <p14:xfrm>
                <a:off x="6335349" y="21566"/>
                <a:ext cx="360" cy="360"/>
              </p14:xfrm>
            </p:contentPart>
          </mc:Choice>
          <mc:Fallback xmlns="">
            <p:pic>
              <p:nvPicPr>
                <p:cNvPr id="20" name="Γραφή 19">
                  <a:extLst>
                    <a:ext uri="{FF2B5EF4-FFF2-40B4-BE49-F238E27FC236}">
                      <a16:creationId xmlns:a16="http://schemas.microsoft.com/office/drawing/2014/main" id="{4F7297E5-6157-A5B4-B157-A7E76644C376}"/>
                    </a:ext>
                  </a:extLst>
                </p:cNvPr>
                <p:cNvPicPr/>
                <p:nvPr/>
              </p:nvPicPr>
              <p:blipFill>
                <a:blip r:embed="rId4"/>
                <a:stretch>
                  <a:fillRect/>
                </a:stretch>
              </p:blipFill>
              <p:spPr>
                <a:xfrm>
                  <a:off x="6329229" y="15446"/>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29" name="Γραφή 28">
                <a:extLst>
                  <a:ext uri="{FF2B5EF4-FFF2-40B4-BE49-F238E27FC236}">
                    <a16:creationId xmlns:a16="http://schemas.microsoft.com/office/drawing/2014/main" id="{5B1C4F1D-B34F-6D48-FBFB-1371C44A28E4}"/>
                  </a:ext>
                </a:extLst>
              </p14:cNvPr>
              <p14:cNvContentPartPr/>
              <p14:nvPr/>
            </p14:nvContentPartPr>
            <p14:xfrm>
              <a:off x="6814149" y="282840"/>
              <a:ext cx="360" cy="360"/>
            </p14:xfrm>
          </p:contentPart>
        </mc:Choice>
        <mc:Fallback xmlns="">
          <p:pic>
            <p:nvPicPr>
              <p:cNvPr id="29" name="Γραφή 28">
                <a:extLst>
                  <a:ext uri="{FF2B5EF4-FFF2-40B4-BE49-F238E27FC236}">
                    <a16:creationId xmlns:a16="http://schemas.microsoft.com/office/drawing/2014/main" id="{5B1C4F1D-B34F-6D48-FBFB-1371C44A28E4}"/>
                  </a:ext>
                </a:extLst>
              </p:cNvPr>
              <p:cNvPicPr/>
              <p:nvPr/>
            </p:nvPicPr>
            <p:blipFill>
              <a:blip r:embed="rId7"/>
              <a:stretch>
                <a:fillRect/>
              </a:stretch>
            </p:blipFill>
            <p:spPr>
              <a:xfrm>
                <a:off x="6808029" y="2767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 name="Γραφή 29">
                <a:extLst>
                  <a:ext uri="{FF2B5EF4-FFF2-40B4-BE49-F238E27FC236}">
                    <a16:creationId xmlns:a16="http://schemas.microsoft.com/office/drawing/2014/main" id="{1A6967E4-2733-29C0-7B46-1B4514B24EFE}"/>
                  </a:ext>
                </a:extLst>
              </p14:cNvPr>
              <p14:cNvContentPartPr/>
              <p14:nvPr/>
            </p14:nvContentPartPr>
            <p14:xfrm>
              <a:off x="5040069" y="272040"/>
              <a:ext cx="360" cy="360"/>
            </p14:xfrm>
          </p:contentPart>
        </mc:Choice>
        <mc:Fallback xmlns="">
          <p:pic>
            <p:nvPicPr>
              <p:cNvPr id="30" name="Γραφή 29">
                <a:extLst>
                  <a:ext uri="{FF2B5EF4-FFF2-40B4-BE49-F238E27FC236}">
                    <a16:creationId xmlns:a16="http://schemas.microsoft.com/office/drawing/2014/main" id="{1A6967E4-2733-29C0-7B46-1B4514B24EFE}"/>
                  </a:ext>
                </a:extLst>
              </p:cNvPr>
              <p:cNvPicPr/>
              <p:nvPr/>
            </p:nvPicPr>
            <p:blipFill>
              <a:blip r:embed="rId7"/>
              <a:stretch>
                <a:fillRect/>
              </a:stretch>
            </p:blipFill>
            <p:spPr>
              <a:xfrm>
                <a:off x="5033949" y="265920"/>
                <a:ext cx="12600" cy="12600"/>
              </a:xfrm>
              <a:prstGeom prst="rect">
                <a:avLst/>
              </a:prstGeom>
            </p:spPr>
          </p:pic>
        </mc:Fallback>
      </mc:AlternateContent>
      <p:sp>
        <p:nvSpPr>
          <p:cNvPr id="7" name="Ορθογώνιο: Στρογγύλεμα γωνιών 6">
            <a:extLst>
              <a:ext uri="{FF2B5EF4-FFF2-40B4-BE49-F238E27FC236}">
                <a16:creationId xmlns:a16="http://schemas.microsoft.com/office/drawing/2014/main" id="{D221FBE3-0346-8864-5009-896164B83764}"/>
              </a:ext>
            </a:extLst>
          </p:cNvPr>
          <p:cNvSpPr/>
          <p:nvPr/>
        </p:nvSpPr>
        <p:spPr>
          <a:xfrm>
            <a:off x="7021285" y="715079"/>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ΛΟΓΟΤΕΧΝΙΑ/2</a:t>
            </a:r>
          </a:p>
        </p:txBody>
      </p:sp>
      <p:sp>
        <p:nvSpPr>
          <p:cNvPr id="6" name="TextBox 5">
            <a:extLst>
              <a:ext uri="{FF2B5EF4-FFF2-40B4-BE49-F238E27FC236}">
                <a16:creationId xmlns:a16="http://schemas.microsoft.com/office/drawing/2014/main" id="{38899598-4024-B1CA-C2C0-9C57AFA04515}"/>
              </a:ext>
            </a:extLst>
          </p:cNvPr>
          <p:cNvSpPr txBox="1"/>
          <p:nvPr/>
        </p:nvSpPr>
        <p:spPr>
          <a:xfrm>
            <a:off x="9447438" y="6142920"/>
            <a:ext cx="2419349" cy="553998"/>
          </a:xfrm>
          <a:custGeom>
            <a:avLst/>
            <a:gdLst>
              <a:gd name="csX0" fmla="*/ 0 w 2419349"/>
              <a:gd name="csY0" fmla="*/ 0 h 553998"/>
              <a:gd name="csX1" fmla="*/ 508063 w 2419349"/>
              <a:gd name="csY1" fmla="*/ 0 h 553998"/>
              <a:gd name="csX2" fmla="*/ 1016127 w 2419349"/>
              <a:gd name="csY2" fmla="*/ 0 h 553998"/>
              <a:gd name="csX3" fmla="*/ 1548383 w 2419349"/>
              <a:gd name="csY3" fmla="*/ 0 h 553998"/>
              <a:gd name="csX4" fmla="*/ 1983866 w 2419349"/>
              <a:gd name="csY4" fmla="*/ 0 h 553998"/>
              <a:gd name="csX5" fmla="*/ 2419349 w 2419349"/>
              <a:gd name="csY5" fmla="*/ 0 h 553998"/>
              <a:gd name="csX6" fmla="*/ 2419349 w 2419349"/>
              <a:gd name="csY6" fmla="*/ 553998 h 553998"/>
              <a:gd name="csX7" fmla="*/ 1983866 w 2419349"/>
              <a:gd name="csY7" fmla="*/ 553998 h 553998"/>
              <a:gd name="csX8" fmla="*/ 1451609 w 2419349"/>
              <a:gd name="csY8" fmla="*/ 553998 h 553998"/>
              <a:gd name="csX9" fmla="*/ 1016127 w 2419349"/>
              <a:gd name="csY9" fmla="*/ 553998 h 553998"/>
              <a:gd name="csX10" fmla="*/ 483870 w 2419349"/>
              <a:gd name="csY10" fmla="*/ 553998 h 553998"/>
              <a:gd name="csX11" fmla="*/ 0 w 2419349"/>
              <a:gd name="csY11" fmla="*/ 553998 h 553998"/>
              <a:gd name="csX12" fmla="*/ 0 w 2419349"/>
              <a:gd name="csY12"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19349" h="553998" extrusionOk="0">
                <a:moveTo>
                  <a:pt x="0" y="0"/>
                </a:moveTo>
                <a:cubicBezTo>
                  <a:pt x="165915" y="-10826"/>
                  <a:pt x="349378" y="19532"/>
                  <a:pt x="508063" y="0"/>
                </a:cubicBezTo>
                <a:cubicBezTo>
                  <a:pt x="666748" y="-19532"/>
                  <a:pt x="869734" y="34335"/>
                  <a:pt x="1016127" y="0"/>
                </a:cubicBezTo>
                <a:cubicBezTo>
                  <a:pt x="1162520" y="-34335"/>
                  <a:pt x="1416785" y="21643"/>
                  <a:pt x="1548383" y="0"/>
                </a:cubicBezTo>
                <a:cubicBezTo>
                  <a:pt x="1679981" y="-21643"/>
                  <a:pt x="1891670" y="50781"/>
                  <a:pt x="1983866" y="0"/>
                </a:cubicBezTo>
                <a:cubicBezTo>
                  <a:pt x="2076062" y="-50781"/>
                  <a:pt x="2281462" y="29963"/>
                  <a:pt x="2419349" y="0"/>
                </a:cubicBezTo>
                <a:cubicBezTo>
                  <a:pt x="2458457" y="232575"/>
                  <a:pt x="2356222" y="324967"/>
                  <a:pt x="2419349" y="553998"/>
                </a:cubicBezTo>
                <a:cubicBezTo>
                  <a:pt x="2246847" y="588644"/>
                  <a:pt x="2101643" y="511517"/>
                  <a:pt x="1983866" y="553998"/>
                </a:cubicBezTo>
                <a:cubicBezTo>
                  <a:pt x="1866089" y="596479"/>
                  <a:pt x="1709067" y="537742"/>
                  <a:pt x="1451609" y="553998"/>
                </a:cubicBezTo>
                <a:cubicBezTo>
                  <a:pt x="1194151" y="570254"/>
                  <a:pt x="1147157" y="512108"/>
                  <a:pt x="1016127" y="553998"/>
                </a:cubicBezTo>
                <a:cubicBezTo>
                  <a:pt x="885097" y="595888"/>
                  <a:pt x="714285" y="545414"/>
                  <a:pt x="483870" y="553998"/>
                </a:cubicBezTo>
                <a:cubicBezTo>
                  <a:pt x="253455" y="562582"/>
                  <a:pt x="126682" y="507702"/>
                  <a:pt x="0" y="553998"/>
                </a:cubicBezTo>
                <a:cubicBezTo>
                  <a:pt x="-40971" y="369135"/>
                  <a:pt x="64651" y="161622"/>
                  <a:pt x="0" y="0"/>
                </a:cubicBezTo>
                <a:close/>
              </a:path>
            </a:pathLst>
          </a:custGeom>
          <a:noFill/>
          <a:ln w="57150">
            <a:solidFill>
              <a:schemeClr val="accent1">
                <a:lumMod val="75000"/>
              </a:schemeClr>
            </a:solidFill>
            <a:extLst>
              <a:ext uri="{C807C97D-BFC1-408E-A445-0C87EB9F89A2}">
                <ask:lineSketchStyleProps xmlns:ask="http://schemas.microsoft.com/office/drawing/2018/sketchyshapes" sd="1709869730">
                  <a:prstGeom prst="rect">
                    <a:avLst/>
                  </a:prstGeom>
                  <ask:type>
                    <ask:lineSketchScribble/>
                  </ask:type>
                </ask:lineSketchStyleProps>
              </a:ext>
            </a:extLst>
          </a:ln>
        </p:spPr>
        <p:txBody>
          <a:bodyPr wrap="square">
            <a:spAutoFit/>
          </a:bodyPr>
          <a:lstStyle/>
          <a:p>
            <a:pPr algn="r"/>
            <a:r>
              <a:rPr lang="el-GR" sz="1000" dirty="0" err="1"/>
              <a:t>Δρ</a:t>
            </a:r>
            <a:r>
              <a:rPr lang="el-GR" sz="1000" dirty="0"/>
              <a:t> Ελένη  Χαραλάμπους</a:t>
            </a:r>
          </a:p>
          <a:p>
            <a:pPr algn="r"/>
            <a:r>
              <a:rPr lang="en-US" sz="1000" dirty="0">
                <a:solidFill>
                  <a:schemeClr val="tx1"/>
                </a:solidFill>
                <a:hlinkClick r:id="rId9"/>
              </a:rPr>
              <a:t>elenecharalampous72@gmail.com</a:t>
            </a:r>
            <a:endParaRPr lang="el-GR" sz="1000" dirty="0">
              <a:solidFill>
                <a:schemeClr val="tx1"/>
              </a:solidFill>
            </a:endParaRPr>
          </a:p>
          <a:p>
            <a:pPr algn="r"/>
            <a:r>
              <a:rPr lang="en-US" sz="1000" dirty="0"/>
              <a:t>https://www.e-charalambous.com</a:t>
            </a:r>
            <a:endParaRPr lang="el-GR" sz="1000" dirty="0"/>
          </a:p>
        </p:txBody>
      </p:sp>
    </p:spTree>
    <p:extLst>
      <p:ext uri="{BB962C8B-B14F-4D97-AF65-F5344CB8AC3E}">
        <p14:creationId xmlns:p14="http://schemas.microsoft.com/office/powerpoint/2010/main" val="3471945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EC468B86-F730-C6AB-0B96-E410B28B6212}"/>
              </a:ext>
            </a:extLst>
          </p:cNvPr>
          <p:cNvPicPr>
            <a:picLocks noChangeAspect="1"/>
          </p:cNvPicPr>
          <p:nvPr/>
        </p:nvPicPr>
        <p:blipFill>
          <a:blip r:embed="rId2"/>
          <a:stretch>
            <a:fillRect/>
          </a:stretch>
        </p:blipFill>
        <p:spPr>
          <a:xfrm>
            <a:off x="593272" y="1392691"/>
            <a:ext cx="5715000" cy="4486275"/>
          </a:xfrm>
          <a:prstGeom prst="rect">
            <a:avLst/>
          </a:prstGeom>
        </p:spPr>
      </p:pic>
      <p:sp>
        <p:nvSpPr>
          <p:cNvPr id="8" name="Ορθογώνιο: Στρογγύλεμα γωνιών 7">
            <a:extLst>
              <a:ext uri="{FF2B5EF4-FFF2-40B4-BE49-F238E27FC236}">
                <a16:creationId xmlns:a16="http://schemas.microsoft.com/office/drawing/2014/main" id="{405E49F1-C93F-8E29-1207-C0BB11B1DD29}"/>
              </a:ext>
            </a:extLst>
          </p:cNvPr>
          <p:cNvSpPr/>
          <p:nvPr/>
        </p:nvSpPr>
        <p:spPr>
          <a:xfrm>
            <a:off x="157967" y="154936"/>
            <a:ext cx="2179558" cy="1237755"/>
          </a:xfrm>
          <a:custGeom>
            <a:avLst/>
            <a:gdLst>
              <a:gd name="csX0" fmla="*/ 0 w 2179558"/>
              <a:gd name="csY0" fmla="*/ 206297 h 1237755"/>
              <a:gd name="csX1" fmla="*/ 206297 w 2179558"/>
              <a:gd name="csY1" fmla="*/ 0 h 1237755"/>
              <a:gd name="csX2" fmla="*/ 777615 w 2179558"/>
              <a:gd name="csY2" fmla="*/ 0 h 1237755"/>
              <a:gd name="csX3" fmla="*/ 1401943 w 2179558"/>
              <a:gd name="csY3" fmla="*/ 0 h 1237755"/>
              <a:gd name="csX4" fmla="*/ 1973261 w 2179558"/>
              <a:gd name="csY4" fmla="*/ 0 h 1237755"/>
              <a:gd name="csX5" fmla="*/ 2179558 w 2179558"/>
              <a:gd name="csY5" fmla="*/ 206297 h 1237755"/>
              <a:gd name="csX6" fmla="*/ 2179558 w 2179558"/>
              <a:gd name="csY6" fmla="*/ 610626 h 1237755"/>
              <a:gd name="csX7" fmla="*/ 2179558 w 2179558"/>
              <a:gd name="csY7" fmla="*/ 1031458 h 1237755"/>
              <a:gd name="csX8" fmla="*/ 1973261 w 2179558"/>
              <a:gd name="csY8" fmla="*/ 1237755 h 1237755"/>
              <a:gd name="csX9" fmla="*/ 1437282 w 2179558"/>
              <a:gd name="csY9" fmla="*/ 1237755 h 1237755"/>
              <a:gd name="csX10" fmla="*/ 883633 w 2179558"/>
              <a:gd name="csY10" fmla="*/ 1237755 h 1237755"/>
              <a:gd name="csX11" fmla="*/ 206297 w 2179558"/>
              <a:gd name="csY11" fmla="*/ 1237755 h 1237755"/>
              <a:gd name="csX12" fmla="*/ 0 w 2179558"/>
              <a:gd name="csY12" fmla="*/ 1031458 h 1237755"/>
              <a:gd name="csX13" fmla="*/ 0 w 2179558"/>
              <a:gd name="csY13" fmla="*/ 618878 h 1237755"/>
              <a:gd name="csX14" fmla="*/ 0 w 2179558"/>
              <a:gd name="csY14" fmla="*/ 206297 h 1237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79558" h="1237755" fill="none" extrusionOk="0">
                <a:moveTo>
                  <a:pt x="0" y="206297"/>
                </a:moveTo>
                <a:cubicBezTo>
                  <a:pt x="-6165" y="85048"/>
                  <a:pt x="102321" y="-29965"/>
                  <a:pt x="206297" y="0"/>
                </a:cubicBezTo>
                <a:cubicBezTo>
                  <a:pt x="437189" y="-29659"/>
                  <a:pt x="625390" y="21128"/>
                  <a:pt x="777615" y="0"/>
                </a:cubicBezTo>
                <a:cubicBezTo>
                  <a:pt x="929840" y="-21128"/>
                  <a:pt x="1108552" y="6560"/>
                  <a:pt x="1401943" y="0"/>
                </a:cubicBezTo>
                <a:cubicBezTo>
                  <a:pt x="1695334" y="-6560"/>
                  <a:pt x="1788117" y="57976"/>
                  <a:pt x="1973261" y="0"/>
                </a:cubicBezTo>
                <a:cubicBezTo>
                  <a:pt x="2096597" y="-20221"/>
                  <a:pt x="2149094" y="83212"/>
                  <a:pt x="2179558" y="206297"/>
                </a:cubicBezTo>
                <a:cubicBezTo>
                  <a:pt x="2186355" y="408265"/>
                  <a:pt x="2165369" y="430273"/>
                  <a:pt x="2179558" y="610626"/>
                </a:cubicBezTo>
                <a:cubicBezTo>
                  <a:pt x="2193747" y="790979"/>
                  <a:pt x="2144684" y="861890"/>
                  <a:pt x="2179558" y="1031458"/>
                </a:cubicBezTo>
                <a:cubicBezTo>
                  <a:pt x="2199837" y="1163293"/>
                  <a:pt x="2098419" y="1219517"/>
                  <a:pt x="1973261" y="1237755"/>
                </a:cubicBezTo>
                <a:cubicBezTo>
                  <a:pt x="1722592" y="1251607"/>
                  <a:pt x="1688572" y="1231837"/>
                  <a:pt x="1437282" y="1237755"/>
                </a:cubicBezTo>
                <a:cubicBezTo>
                  <a:pt x="1185992" y="1243673"/>
                  <a:pt x="1058413" y="1214496"/>
                  <a:pt x="883633" y="1237755"/>
                </a:cubicBezTo>
                <a:cubicBezTo>
                  <a:pt x="708853" y="1261014"/>
                  <a:pt x="503934" y="1201736"/>
                  <a:pt x="206297" y="1237755"/>
                </a:cubicBezTo>
                <a:cubicBezTo>
                  <a:pt x="108833" y="1232520"/>
                  <a:pt x="-18141" y="1144677"/>
                  <a:pt x="0" y="1031458"/>
                </a:cubicBezTo>
                <a:cubicBezTo>
                  <a:pt x="-38128" y="926613"/>
                  <a:pt x="30110" y="823774"/>
                  <a:pt x="0" y="618878"/>
                </a:cubicBezTo>
                <a:cubicBezTo>
                  <a:pt x="-30110" y="413982"/>
                  <a:pt x="3282" y="355682"/>
                  <a:pt x="0" y="206297"/>
                </a:cubicBezTo>
                <a:close/>
              </a:path>
              <a:path w="2179558" h="1237755" stroke="0" extrusionOk="0">
                <a:moveTo>
                  <a:pt x="0" y="206297"/>
                </a:moveTo>
                <a:cubicBezTo>
                  <a:pt x="12185" y="83250"/>
                  <a:pt x="94486" y="-26469"/>
                  <a:pt x="206297" y="0"/>
                </a:cubicBezTo>
                <a:cubicBezTo>
                  <a:pt x="458602" y="-51497"/>
                  <a:pt x="574997" y="13142"/>
                  <a:pt x="812955" y="0"/>
                </a:cubicBezTo>
                <a:cubicBezTo>
                  <a:pt x="1050913" y="-13142"/>
                  <a:pt x="1153680" y="7181"/>
                  <a:pt x="1366603" y="0"/>
                </a:cubicBezTo>
                <a:cubicBezTo>
                  <a:pt x="1579526" y="-7181"/>
                  <a:pt x="1813945" y="66872"/>
                  <a:pt x="1973261" y="0"/>
                </a:cubicBezTo>
                <a:cubicBezTo>
                  <a:pt x="2095070" y="30198"/>
                  <a:pt x="2161834" y="67606"/>
                  <a:pt x="2179558" y="206297"/>
                </a:cubicBezTo>
                <a:cubicBezTo>
                  <a:pt x="2219775" y="384771"/>
                  <a:pt x="2134428" y="436797"/>
                  <a:pt x="2179558" y="618878"/>
                </a:cubicBezTo>
                <a:cubicBezTo>
                  <a:pt x="2224688" y="800959"/>
                  <a:pt x="2148836" y="902810"/>
                  <a:pt x="2179558" y="1031458"/>
                </a:cubicBezTo>
                <a:cubicBezTo>
                  <a:pt x="2181848" y="1135080"/>
                  <a:pt x="2065896" y="1222163"/>
                  <a:pt x="1973261" y="1237755"/>
                </a:cubicBezTo>
                <a:cubicBezTo>
                  <a:pt x="1838136" y="1295326"/>
                  <a:pt x="1638073" y="1217167"/>
                  <a:pt x="1419612" y="1237755"/>
                </a:cubicBezTo>
                <a:cubicBezTo>
                  <a:pt x="1201151" y="1258343"/>
                  <a:pt x="1023461" y="1184317"/>
                  <a:pt x="848294" y="1237755"/>
                </a:cubicBezTo>
                <a:cubicBezTo>
                  <a:pt x="673127" y="1291193"/>
                  <a:pt x="472329" y="1190100"/>
                  <a:pt x="206297" y="1237755"/>
                </a:cubicBezTo>
                <a:cubicBezTo>
                  <a:pt x="91467" y="1240142"/>
                  <a:pt x="4202" y="1133813"/>
                  <a:pt x="0" y="1031458"/>
                </a:cubicBezTo>
                <a:cubicBezTo>
                  <a:pt x="-18439" y="856743"/>
                  <a:pt x="39364" y="737960"/>
                  <a:pt x="0" y="618878"/>
                </a:cubicBezTo>
                <a:cubicBezTo>
                  <a:pt x="-39364" y="499796"/>
                  <a:pt x="41768" y="295183"/>
                  <a:pt x="0" y="20629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ΣΤΗ  ΒΙΒΛΙΟΘΗΚΗ</a:t>
            </a:r>
          </a:p>
        </p:txBody>
      </p:sp>
    </p:spTree>
    <p:extLst>
      <p:ext uri="{BB962C8B-B14F-4D97-AF65-F5344CB8AC3E}">
        <p14:creationId xmlns:p14="http://schemas.microsoft.com/office/powerpoint/2010/main" val="150236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descr="Μην πυροβολείτε τις βιβλιοθήκες… - ΠΕΡΙΟΔΙΚΟ Ο ΑΝΑΓΝΩΣΤΗΣ ΓΙΑ ΤΟ ΒΙΒΛΙΟ ΚΑΙ  ΤΙΣ ΤΕΧΝΕΣ">
            <a:extLst>
              <a:ext uri="{FF2B5EF4-FFF2-40B4-BE49-F238E27FC236}">
                <a16:creationId xmlns:a16="http://schemas.microsoft.com/office/drawing/2014/main" id="{98B28425-192D-E581-B165-32EC93813998}"/>
              </a:ext>
            </a:extLst>
          </p:cNvPr>
          <p:cNvPicPr>
            <a:picLocks noChangeAspect="1"/>
          </p:cNvPicPr>
          <p:nvPr/>
        </p:nvPicPr>
        <p:blipFill>
          <a:blip r:embed="rId2"/>
          <a:stretch>
            <a:fillRect/>
          </a:stretch>
        </p:blipFill>
        <p:spPr>
          <a:xfrm>
            <a:off x="108858" y="1205593"/>
            <a:ext cx="6858000" cy="5143500"/>
          </a:xfrm>
          <a:prstGeom prst="rect">
            <a:avLst/>
          </a:prstGeom>
        </p:spPr>
      </p:pic>
      <p:sp>
        <p:nvSpPr>
          <p:cNvPr id="4" name="Ορθογώνιο: Στρογγύλεμα γωνιών 3">
            <a:extLst>
              <a:ext uri="{FF2B5EF4-FFF2-40B4-BE49-F238E27FC236}">
                <a16:creationId xmlns:a16="http://schemas.microsoft.com/office/drawing/2014/main" id="{AAB5B327-E5AF-BD72-BC27-C92E1C405924}"/>
              </a:ext>
            </a:extLst>
          </p:cNvPr>
          <p:cNvSpPr/>
          <p:nvPr/>
        </p:nvSpPr>
        <p:spPr>
          <a:xfrm>
            <a:off x="972582" y="4180114"/>
            <a:ext cx="1942977" cy="235240"/>
          </a:xfrm>
          <a:custGeom>
            <a:avLst/>
            <a:gdLst>
              <a:gd name="csX0" fmla="*/ 0 w 1942977"/>
              <a:gd name="csY0" fmla="*/ 39207 h 235240"/>
              <a:gd name="csX1" fmla="*/ 39207 w 1942977"/>
              <a:gd name="csY1" fmla="*/ 0 h 235240"/>
              <a:gd name="csX2" fmla="*/ 486702 w 1942977"/>
              <a:gd name="csY2" fmla="*/ 0 h 235240"/>
              <a:gd name="csX3" fmla="*/ 990134 w 1942977"/>
              <a:gd name="csY3" fmla="*/ 0 h 235240"/>
              <a:gd name="csX4" fmla="*/ 1456275 w 1942977"/>
              <a:gd name="csY4" fmla="*/ 0 h 235240"/>
              <a:gd name="csX5" fmla="*/ 1903770 w 1942977"/>
              <a:gd name="csY5" fmla="*/ 0 h 235240"/>
              <a:gd name="csX6" fmla="*/ 1942977 w 1942977"/>
              <a:gd name="csY6" fmla="*/ 39207 h 235240"/>
              <a:gd name="csX7" fmla="*/ 1942977 w 1942977"/>
              <a:gd name="csY7" fmla="*/ 196033 h 235240"/>
              <a:gd name="csX8" fmla="*/ 1903770 w 1942977"/>
              <a:gd name="csY8" fmla="*/ 235240 h 235240"/>
              <a:gd name="csX9" fmla="*/ 1493566 w 1942977"/>
              <a:gd name="csY9" fmla="*/ 235240 h 235240"/>
              <a:gd name="csX10" fmla="*/ 1064717 w 1942977"/>
              <a:gd name="csY10" fmla="*/ 235240 h 235240"/>
              <a:gd name="csX11" fmla="*/ 617222 w 1942977"/>
              <a:gd name="csY11" fmla="*/ 235240 h 235240"/>
              <a:gd name="csX12" fmla="*/ 39207 w 1942977"/>
              <a:gd name="csY12" fmla="*/ 235240 h 235240"/>
              <a:gd name="csX13" fmla="*/ 0 w 1942977"/>
              <a:gd name="csY13" fmla="*/ 196033 h 235240"/>
              <a:gd name="csX14" fmla="*/ 0 w 1942977"/>
              <a:gd name="csY14" fmla="*/ 39207 h 235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42977" h="235240" fill="none" extrusionOk="0">
                <a:moveTo>
                  <a:pt x="0" y="39207"/>
                </a:moveTo>
                <a:cubicBezTo>
                  <a:pt x="-2628" y="14436"/>
                  <a:pt x="17960" y="-1223"/>
                  <a:pt x="39207" y="0"/>
                </a:cubicBezTo>
                <a:cubicBezTo>
                  <a:pt x="137415" y="-19782"/>
                  <a:pt x="326369" y="53473"/>
                  <a:pt x="486702" y="0"/>
                </a:cubicBezTo>
                <a:cubicBezTo>
                  <a:pt x="647036" y="-53473"/>
                  <a:pt x="882640" y="39758"/>
                  <a:pt x="990134" y="0"/>
                </a:cubicBezTo>
                <a:cubicBezTo>
                  <a:pt x="1097628" y="-39758"/>
                  <a:pt x="1297179" y="44109"/>
                  <a:pt x="1456275" y="0"/>
                </a:cubicBezTo>
                <a:cubicBezTo>
                  <a:pt x="1615371" y="-44109"/>
                  <a:pt x="1796009" y="49920"/>
                  <a:pt x="1903770" y="0"/>
                </a:cubicBezTo>
                <a:cubicBezTo>
                  <a:pt x="1926062" y="1060"/>
                  <a:pt x="1942476" y="20861"/>
                  <a:pt x="1942977" y="39207"/>
                </a:cubicBezTo>
                <a:cubicBezTo>
                  <a:pt x="1951944" y="79225"/>
                  <a:pt x="1939413" y="148387"/>
                  <a:pt x="1942977" y="196033"/>
                </a:cubicBezTo>
                <a:cubicBezTo>
                  <a:pt x="1946049" y="220398"/>
                  <a:pt x="1928267" y="230619"/>
                  <a:pt x="1903770" y="235240"/>
                </a:cubicBezTo>
                <a:cubicBezTo>
                  <a:pt x="1806960" y="270679"/>
                  <a:pt x="1681470" y="223400"/>
                  <a:pt x="1493566" y="235240"/>
                </a:cubicBezTo>
                <a:cubicBezTo>
                  <a:pt x="1305662" y="247080"/>
                  <a:pt x="1253012" y="212616"/>
                  <a:pt x="1064717" y="235240"/>
                </a:cubicBezTo>
                <a:cubicBezTo>
                  <a:pt x="876422" y="257864"/>
                  <a:pt x="720714" y="205283"/>
                  <a:pt x="617222" y="235240"/>
                </a:cubicBezTo>
                <a:cubicBezTo>
                  <a:pt x="513731" y="265197"/>
                  <a:pt x="192171" y="192942"/>
                  <a:pt x="39207" y="235240"/>
                </a:cubicBezTo>
                <a:cubicBezTo>
                  <a:pt x="22684" y="233773"/>
                  <a:pt x="2385" y="219974"/>
                  <a:pt x="0" y="196033"/>
                </a:cubicBezTo>
                <a:cubicBezTo>
                  <a:pt x="-312" y="137395"/>
                  <a:pt x="18226" y="78880"/>
                  <a:pt x="0" y="39207"/>
                </a:cubicBezTo>
                <a:close/>
              </a:path>
              <a:path w="1942977" h="235240" stroke="0" extrusionOk="0">
                <a:moveTo>
                  <a:pt x="0" y="39207"/>
                </a:moveTo>
                <a:cubicBezTo>
                  <a:pt x="1052" y="16768"/>
                  <a:pt x="17872" y="-3959"/>
                  <a:pt x="39207" y="0"/>
                </a:cubicBezTo>
                <a:cubicBezTo>
                  <a:pt x="200067" y="-51557"/>
                  <a:pt x="356067" y="31157"/>
                  <a:pt x="523993" y="0"/>
                </a:cubicBezTo>
                <a:cubicBezTo>
                  <a:pt x="691919" y="-31157"/>
                  <a:pt x="790259" y="1605"/>
                  <a:pt x="952843" y="0"/>
                </a:cubicBezTo>
                <a:cubicBezTo>
                  <a:pt x="1115427" y="-1605"/>
                  <a:pt x="1224998" y="45059"/>
                  <a:pt x="1437629" y="0"/>
                </a:cubicBezTo>
                <a:cubicBezTo>
                  <a:pt x="1650260" y="-45059"/>
                  <a:pt x="1734435" y="11598"/>
                  <a:pt x="1903770" y="0"/>
                </a:cubicBezTo>
                <a:cubicBezTo>
                  <a:pt x="1925032" y="3379"/>
                  <a:pt x="1942953" y="19615"/>
                  <a:pt x="1942977" y="39207"/>
                </a:cubicBezTo>
                <a:cubicBezTo>
                  <a:pt x="1948195" y="89520"/>
                  <a:pt x="1929066" y="147436"/>
                  <a:pt x="1942977" y="196033"/>
                </a:cubicBezTo>
                <a:cubicBezTo>
                  <a:pt x="1944022" y="212979"/>
                  <a:pt x="1921804" y="232591"/>
                  <a:pt x="1903770" y="235240"/>
                </a:cubicBezTo>
                <a:cubicBezTo>
                  <a:pt x="1784198" y="263553"/>
                  <a:pt x="1628193" y="198160"/>
                  <a:pt x="1474921" y="235240"/>
                </a:cubicBezTo>
                <a:cubicBezTo>
                  <a:pt x="1321649" y="272320"/>
                  <a:pt x="1136359" y="199730"/>
                  <a:pt x="1027425" y="235240"/>
                </a:cubicBezTo>
                <a:cubicBezTo>
                  <a:pt x="918491" y="270750"/>
                  <a:pt x="678619" y="218963"/>
                  <a:pt x="561285" y="235240"/>
                </a:cubicBezTo>
                <a:cubicBezTo>
                  <a:pt x="443951" y="251517"/>
                  <a:pt x="243495" y="188486"/>
                  <a:pt x="39207" y="235240"/>
                </a:cubicBezTo>
                <a:cubicBezTo>
                  <a:pt x="18524" y="231545"/>
                  <a:pt x="4039" y="215692"/>
                  <a:pt x="0" y="196033"/>
                </a:cubicBezTo>
                <a:cubicBezTo>
                  <a:pt x="-10306" y="145359"/>
                  <a:pt x="7617" y="91931"/>
                  <a:pt x="0" y="3920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b="1" dirty="0"/>
              <a:t>μυθιστορήματα</a:t>
            </a:r>
            <a:r>
              <a:rPr lang="el-GR" sz="1600" dirty="0"/>
              <a:t> </a:t>
            </a:r>
          </a:p>
        </p:txBody>
      </p:sp>
      <p:pic>
        <p:nvPicPr>
          <p:cNvPr id="5" name="Εικόνα 4" descr="Νίκος Καζαντζάκης - Βικιπαίδεια">
            <a:extLst>
              <a:ext uri="{FF2B5EF4-FFF2-40B4-BE49-F238E27FC236}">
                <a16:creationId xmlns:a16="http://schemas.microsoft.com/office/drawing/2014/main" id="{B32D653A-FB1A-7841-C05F-05E6D145F1DF}"/>
              </a:ext>
            </a:extLst>
          </p:cNvPr>
          <p:cNvPicPr>
            <a:picLocks noChangeAspect="1"/>
          </p:cNvPicPr>
          <p:nvPr/>
        </p:nvPicPr>
        <p:blipFill>
          <a:blip r:embed="rId3"/>
          <a:stretch>
            <a:fillRect/>
          </a:stretch>
        </p:blipFill>
        <p:spPr>
          <a:xfrm>
            <a:off x="6966858" y="1371599"/>
            <a:ext cx="2309583" cy="3043755"/>
          </a:xfrm>
          <a:custGeom>
            <a:avLst/>
            <a:gdLst>
              <a:gd name="csX0" fmla="*/ 0 w 2309583"/>
              <a:gd name="csY0" fmla="*/ 0 h 3043755"/>
              <a:gd name="csX1" fmla="*/ 600492 w 2309583"/>
              <a:gd name="csY1" fmla="*/ 0 h 3043755"/>
              <a:gd name="csX2" fmla="*/ 1131696 w 2309583"/>
              <a:gd name="csY2" fmla="*/ 0 h 3043755"/>
              <a:gd name="csX3" fmla="*/ 1662900 w 2309583"/>
              <a:gd name="csY3" fmla="*/ 0 h 3043755"/>
              <a:gd name="csX4" fmla="*/ 2309583 w 2309583"/>
              <a:gd name="csY4" fmla="*/ 0 h 3043755"/>
              <a:gd name="csX5" fmla="*/ 2309583 w 2309583"/>
              <a:gd name="csY5" fmla="*/ 476855 h 3043755"/>
              <a:gd name="csX6" fmla="*/ 2309583 w 2309583"/>
              <a:gd name="csY6" fmla="*/ 953710 h 3043755"/>
              <a:gd name="csX7" fmla="*/ 2309583 w 2309583"/>
              <a:gd name="csY7" fmla="*/ 1521877 h 3043755"/>
              <a:gd name="csX8" fmla="*/ 2309583 w 2309583"/>
              <a:gd name="csY8" fmla="*/ 1998732 h 3043755"/>
              <a:gd name="csX9" fmla="*/ 2309583 w 2309583"/>
              <a:gd name="csY9" fmla="*/ 2536463 h 3043755"/>
              <a:gd name="csX10" fmla="*/ 2309583 w 2309583"/>
              <a:gd name="csY10" fmla="*/ 3043755 h 3043755"/>
              <a:gd name="csX11" fmla="*/ 1732187 w 2309583"/>
              <a:gd name="csY11" fmla="*/ 3043755 h 3043755"/>
              <a:gd name="csX12" fmla="*/ 1200983 w 2309583"/>
              <a:gd name="csY12" fmla="*/ 3043755 h 3043755"/>
              <a:gd name="csX13" fmla="*/ 623587 w 2309583"/>
              <a:gd name="csY13" fmla="*/ 3043755 h 3043755"/>
              <a:gd name="csX14" fmla="*/ 0 w 2309583"/>
              <a:gd name="csY14" fmla="*/ 3043755 h 3043755"/>
              <a:gd name="csX15" fmla="*/ 0 w 2309583"/>
              <a:gd name="csY15" fmla="*/ 2536463 h 3043755"/>
              <a:gd name="csX16" fmla="*/ 0 w 2309583"/>
              <a:gd name="csY16" fmla="*/ 2059608 h 3043755"/>
              <a:gd name="csX17" fmla="*/ 0 w 2309583"/>
              <a:gd name="csY17" fmla="*/ 1643628 h 3043755"/>
              <a:gd name="csX18" fmla="*/ 0 w 2309583"/>
              <a:gd name="csY18" fmla="*/ 1075460 h 3043755"/>
              <a:gd name="csX19" fmla="*/ 0 w 2309583"/>
              <a:gd name="csY19" fmla="*/ 629043 h 3043755"/>
              <a:gd name="csX20" fmla="*/ 0 w 2309583"/>
              <a:gd name="csY20" fmla="*/ 0 h 3043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309583" h="3043755" fill="none" extrusionOk="0">
                <a:moveTo>
                  <a:pt x="0" y="0"/>
                </a:moveTo>
                <a:cubicBezTo>
                  <a:pt x="179042" y="-49259"/>
                  <a:pt x="409437" y="14993"/>
                  <a:pt x="600492" y="0"/>
                </a:cubicBezTo>
                <a:cubicBezTo>
                  <a:pt x="791547" y="-14993"/>
                  <a:pt x="935636" y="27030"/>
                  <a:pt x="1131696" y="0"/>
                </a:cubicBezTo>
                <a:cubicBezTo>
                  <a:pt x="1327756" y="-27030"/>
                  <a:pt x="1543031" y="49541"/>
                  <a:pt x="1662900" y="0"/>
                </a:cubicBezTo>
                <a:cubicBezTo>
                  <a:pt x="1782769" y="-49541"/>
                  <a:pt x="2095061" y="49965"/>
                  <a:pt x="2309583" y="0"/>
                </a:cubicBezTo>
                <a:cubicBezTo>
                  <a:pt x="2349075" y="207545"/>
                  <a:pt x="2285949" y="337220"/>
                  <a:pt x="2309583" y="476855"/>
                </a:cubicBezTo>
                <a:cubicBezTo>
                  <a:pt x="2333217" y="616490"/>
                  <a:pt x="2261716" y="857951"/>
                  <a:pt x="2309583" y="953710"/>
                </a:cubicBezTo>
                <a:cubicBezTo>
                  <a:pt x="2357450" y="1049469"/>
                  <a:pt x="2278667" y="1363229"/>
                  <a:pt x="2309583" y="1521877"/>
                </a:cubicBezTo>
                <a:cubicBezTo>
                  <a:pt x="2340499" y="1680525"/>
                  <a:pt x="2294446" y="1760538"/>
                  <a:pt x="2309583" y="1998732"/>
                </a:cubicBezTo>
                <a:cubicBezTo>
                  <a:pt x="2324720" y="2236927"/>
                  <a:pt x="2293794" y="2296676"/>
                  <a:pt x="2309583" y="2536463"/>
                </a:cubicBezTo>
                <a:cubicBezTo>
                  <a:pt x="2325372" y="2776250"/>
                  <a:pt x="2289439" y="2842422"/>
                  <a:pt x="2309583" y="3043755"/>
                </a:cubicBezTo>
                <a:cubicBezTo>
                  <a:pt x="2089344" y="3071485"/>
                  <a:pt x="1859939" y="3001303"/>
                  <a:pt x="1732187" y="3043755"/>
                </a:cubicBezTo>
                <a:cubicBezTo>
                  <a:pt x="1604435" y="3086207"/>
                  <a:pt x="1328250" y="2994948"/>
                  <a:pt x="1200983" y="3043755"/>
                </a:cubicBezTo>
                <a:cubicBezTo>
                  <a:pt x="1073716" y="3092562"/>
                  <a:pt x="825101" y="2996642"/>
                  <a:pt x="623587" y="3043755"/>
                </a:cubicBezTo>
                <a:cubicBezTo>
                  <a:pt x="422073" y="3090868"/>
                  <a:pt x="199459" y="3040533"/>
                  <a:pt x="0" y="3043755"/>
                </a:cubicBezTo>
                <a:cubicBezTo>
                  <a:pt x="-21558" y="2919121"/>
                  <a:pt x="14130" y="2742867"/>
                  <a:pt x="0" y="2536463"/>
                </a:cubicBezTo>
                <a:cubicBezTo>
                  <a:pt x="-14130" y="2330059"/>
                  <a:pt x="444" y="2207123"/>
                  <a:pt x="0" y="2059608"/>
                </a:cubicBezTo>
                <a:cubicBezTo>
                  <a:pt x="-444" y="1912094"/>
                  <a:pt x="554" y="1779544"/>
                  <a:pt x="0" y="1643628"/>
                </a:cubicBezTo>
                <a:cubicBezTo>
                  <a:pt x="-554" y="1507712"/>
                  <a:pt x="34157" y="1227245"/>
                  <a:pt x="0" y="1075460"/>
                </a:cubicBezTo>
                <a:cubicBezTo>
                  <a:pt x="-34157" y="923675"/>
                  <a:pt x="18124" y="763618"/>
                  <a:pt x="0" y="629043"/>
                </a:cubicBezTo>
                <a:cubicBezTo>
                  <a:pt x="-18124" y="494468"/>
                  <a:pt x="22449" y="147213"/>
                  <a:pt x="0" y="0"/>
                </a:cubicBezTo>
                <a:close/>
              </a:path>
              <a:path w="2309583" h="3043755" stroke="0" extrusionOk="0">
                <a:moveTo>
                  <a:pt x="0" y="0"/>
                </a:moveTo>
                <a:cubicBezTo>
                  <a:pt x="264243" y="-47190"/>
                  <a:pt x="471277" y="38028"/>
                  <a:pt x="623587" y="0"/>
                </a:cubicBezTo>
                <a:cubicBezTo>
                  <a:pt x="775897" y="-38028"/>
                  <a:pt x="911522" y="30730"/>
                  <a:pt x="1131696" y="0"/>
                </a:cubicBezTo>
                <a:cubicBezTo>
                  <a:pt x="1351870" y="-30730"/>
                  <a:pt x="1604244" y="71751"/>
                  <a:pt x="1755283" y="0"/>
                </a:cubicBezTo>
                <a:cubicBezTo>
                  <a:pt x="1906322" y="-71751"/>
                  <a:pt x="2083391" y="15079"/>
                  <a:pt x="2309583" y="0"/>
                </a:cubicBezTo>
                <a:cubicBezTo>
                  <a:pt x="2325270" y="120114"/>
                  <a:pt x="2285768" y="321561"/>
                  <a:pt x="2309583" y="537730"/>
                </a:cubicBezTo>
                <a:cubicBezTo>
                  <a:pt x="2333398" y="753899"/>
                  <a:pt x="2295439" y="863177"/>
                  <a:pt x="2309583" y="984147"/>
                </a:cubicBezTo>
                <a:cubicBezTo>
                  <a:pt x="2323727" y="1105117"/>
                  <a:pt x="2247002" y="1398781"/>
                  <a:pt x="2309583" y="1552315"/>
                </a:cubicBezTo>
                <a:cubicBezTo>
                  <a:pt x="2372164" y="1705849"/>
                  <a:pt x="2292839" y="1792055"/>
                  <a:pt x="2309583" y="1968295"/>
                </a:cubicBezTo>
                <a:cubicBezTo>
                  <a:pt x="2326327" y="2144535"/>
                  <a:pt x="2298145" y="2302516"/>
                  <a:pt x="2309583" y="2536463"/>
                </a:cubicBezTo>
                <a:cubicBezTo>
                  <a:pt x="2321021" y="2770410"/>
                  <a:pt x="2305272" y="2870928"/>
                  <a:pt x="2309583" y="3043755"/>
                </a:cubicBezTo>
                <a:cubicBezTo>
                  <a:pt x="2107919" y="3068179"/>
                  <a:pt x="1913130" y="3001953"/>
                  <a:pt x="1778379" y="3043755"/>
                </a:cubicBezTo>
                <a:cubicBezTo>
                  <a:pt x="1643628" y="3085557"/>
                  <a:pt x="1438940" y="3034883"/>
                  <a:pt x="1224079" y="3043755"/>
                </a:cubicBezTo>
                <a:cubicBezTo>
                  <a:pt x="1009218" y="3052627"/>
                  <a:pt x="822436" y="3010342"/>
                  <a:pt x="623587" y="3043755"/>
                </a:cubicBezTo>
                <a:cubicBezTo>
                  <a:pt x="424738" y="3077168"/>
                  <a:pt x="196042" y="3021374"/>
                  <a:pt x="0" y="3043755"/>
                </a:cubicBezTo>
                <a:cubicBezTo>
                  <a:pt x="-28213" y="2942771"/>
                  <a:pt x="26492" y="2687242"/>
                  <a:pt x="0" y="2597338"/>
                </a:cubicBezTo>
                <a:cubicBezTo>
                  <a:pt x="-26492" y="2507434"/>
                  <a:pt x="13115" y="2378716"/>
                  <a:pt x="0" y="2181358"/>
                </a:cubicBezTo>
                <a:cubicBezTo>
                  <a:pt x="-13115" y="1984000"/>
                  <a:pt x="62666" y="1910972"/>
                  <a:pt x="0" y="1643628"/>
                </a:cubicBezTo>
                <a:cubicBezTo>
                  <a:pt x="-62666" y="1376284"/>
                  <a:pt x="21506" y="1330789"/>
                  <a:pt x="0" y="1197210"/>
                </a:cubicBezTo>
                <a:cubicBezTo>
                  <a:pt x="-21506" y="1063631"/>
                  <a:pt x="45516" y="845128"/>
                  <a:pt x="0" y="689918"/>
                </a:cubicBezTo>
                <a:cubicBezTo>
                  <a:pt x="-45516" y="534708"/>
                  <a:pt x="12731" y="153423"/>
                  <a:pt x="0" y="0"/>
                </a:cubicBezTo>
                <a:close/>
              </a:path>
            </a:pathLst>
          </a:custGeom>
          <a:ln>
            <a:solidFill>
              <a:schemeClr val="tx1"/>
            </a:solidFill>
            <a:extLst>
              <a:ext uri="{C807C97D-BFC1-408E-A445-0C87EB9F89A2}">
                <ask:lineSketchStyleProps xmlns:ask="http://schemas.microsoft.com/office/drawing/2018/sketchyshapes" sd="221564609">
                  <a:prstGeom prst="rect">
                    <a:avLst/>
                  </a:prstGeom>
                  <ask:type>
                    <ask:lineSketchScribble/>
                  </ask:type>
                </ask:lineSketchStyleProps>
              </a:ext>
            </a:extLst>
          </a:ln>
        </p:spPr>
      </p:pic>
      <p:pic>
        <p:nvPicPr>
          <p:cNvPr id="6" name="Εικόνα 5" descr="Η Λιλίκα Νάκου και οι γυναίκες της αμαρτίας - HuffPost - Ειδήσεις και  Απόψεις από την Ελλάδα και τον Κόσμο">
            <a:extLst>
              <a:ext uri="{FF2B5EF4-FFF2-40B4-BE49-F238E27FC236}">
                <a16:creationId xmlns:a16="http://schemas.microsoft.com/office/drawing/2014/main" id="{79AE3E3C-404D-9F8A-F054-B44E74904AD4}"/>
              </a:ext>
            </a:extLst>
          </p:cNvPr>
          <p:cNvPicPr>
            <a:picLocks noChangeAspect="1"/>
          </p:cNvPicPr>
          <p:nvPr/>
        </p:nvPicPr>
        <p:blipFill>
          <a:blip r:embed="rId4"/>
          <a:stretch>
            <a:fillRect/>
          </a:stretch>
        </p:blipFill>
        <p:spPr>
          <a:xfrm>
            <a:off x="9383486" y="1415142"/>
            <a:ext cx="2808514" cy="3000212"/>
          </a:xfrm>
          <a:custGeom>
            <a:avLst/>
            <a:gdLst>
              <a:gd name="csX0" fmla="*/ 0 w 2808514"/>
              <a:gd name="csY0" fmla="*/ 0 h 3000212"/>
              <a:gd name="csX1" fmla="*/ 617873 w 2808514"/>
              <a:gd name="csY1" fmla="*/ 0 h 3000212"/>
              <a:gd name="csX2" fmla="*/ 1207661 w 2808514"/>
              <a:gd name="csY2" fmla="*/ 0 h 3000212"/>
              <a:gd name="csX3" fmla="*/ 1741279 w 2808514"/>
              <a:gd name="csY3" fmla="*/ 0 h 3000212"/>
              <a:gd name="csX4" fmla="*/ 2302981 w 2808514"/>
              <a:gd name="csY4" fmla="*/ 0 h 3000212"/>
              <a:gd name="csX5" fmla="*/ 2808514 w 2808514"/>
              <a:gd name="csY5" fmla="*/ 0 h 3000212"/>
              <a:gd name="csX6" fmla="*/ 2808514 w 2808514"/>
              <a:gd name="csY6" fmla="*/ 440031 h 3000212"/>
              <a:gd name="csX7" fmla="*/ 2808514 w 2808514"/>
              <a:gd name="csY7" fmla="*/ 850060 h 3000212"/>
              <a:gd name="csX8" fmla="*/ 2808514 w 2808514"/>
              <a:gd name="csY8" fmla="*/ 1410100 h 3000212"/>
              <a:gd name="csX9" fmla="*/ 2808514 w 2808514"/>
              <a:gd name="csY9" fmla="*/ 1880133 h 3000212"/>
              <a:gd name="csX10" fmla="*/ 2808514 w 2808514"/>
              <a:gd name="csY10" fmla="*/ 2410170 h 3000212"/>
              <a:gd name="csX11" fmla="*/ 2808514 w 2808514"/>
              <a:gd name="csY11" fmla="*/ 3000212 h 3000212"/>
              <a:gd name="csX12" fmla="*/ 2302981 w 2808514"/>
              <a:gd name="csY12" fmla="*/ 3000212 h 3000212"/>
              <a:gd name="csX13" fmla="*/ 1685108 w 2808514"/>
              <a:gd name="csY13" fmla="*/ 3000212 h 3000212"/>
              <a:gd name="csX14" fmla="*/ 1123406 w 2808514"/>
              <a:gd name="csY14" fmla="*/ 3000212 h 3000212"/>
              <a:gd name="csX15" fmla="*/ 617873 w 2808514"/>
              <a:gd name="csY15" fmla="*/ 3000212 h 3000212"/>
              <a:gd name="csX16" fmla="*/ 0 w 2808514"/>
              <a:gd name="csY16" fmla="*/ 3000212 h 3000212"/>
              <a:gd name="csX17" fmla="*/ 0 w 2808514"/>
              <a:gd name="csY17" fmla="*/ 2440172 h 3000212"/>
              <a:gd name="csX18" fmla="*/ 0 w 2808514"/>
              <a:gd name="csY18" fmla="*/ 1940137 h 3000212"/>
              <a:gd name="csX19" fmla="*/ 0 w 2808514"/>
              <a:gd name="csY19" fmla="*/ 1440102 h 3000212"/>
              <a:gd name="csX20" fmla="*/ 0 w 2808514"/>
              <a:gd name="csY20" fmla="*/ 1000071 h 3000212"/>
              <a:gd name="csX21" fmla="*/ 0 w 2808514"/>
              <a:gd name="csY21" fmla="*/ 440031 h 3000212"/>
              <a:gd name="csX22" fmla="*/ 0 w 2808514"/>
              <a:gd name="csY22" fmla="*/ 0 h 3000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808514" h="3000212" fill="none" extrusionOk="0">
                <a:moveTo>
                  <a:pt x="0" y="0"/>
                </a:moveTo>
                <a:cubicBezTo>
                  <a:pt x="272025" y="-68928"/>
                  <a:pt x="324923" y="58789"/>
                  <a:pt x="617873" y="0"/>
                </a:cubicBezTo>
                <a:cubicBezTo>
                  <a:pt x="910823" y="-58789"/>
                  <a:pt x="932287" y="1262"/>
                  <a:pt x="1207661" y="0"/>
                </a:cubicBezTo>
                <a:cubicBezTo>
                  <a:pt x="1483035" y="-1262"/>
                  <a:pt x="1567008" y="56713"/>
                  <a:pt x="1741279" y="0"/>
                </a:cubicBezTo>
                <a:cubicBezTo>
                  <a:pt x="1915550" y="-56713"/>
                  <a:pt x="2138218" y="12726"/>
                  <a:pt x="2302981" y="0"/>
                </a:cubicBezTo>
                <a:cubicBezTo>
                  <a:pt x="2467744" y="-12726"/>
                  <a:pt x="2556990" y="22774"/>
                  <a:pt x="2808514" y="0"/>
                </a:cubicBezTo>
                <a:cubicBezTo>
                  <a:pt x="2810294" y="173574"/>
                  <a:pt x="2759396" y="315103"/>
                  <a:pt x="2808514" y="440031"/>
                </a:cubicBezTo>
                <a:cubicBezTo>
                  <a:pt x="2857632" y="564959"/>
                  <a:pt x="2801913" y="703448"/>
                  <a:pt x="2808514" y="850060"/>
                </a:cubicBezTo>
                <a:cubicBezTo>
                  <a:pt x="2815115" y="996672"/>
                  <a:pt x="2775414" y="1171814"/>
                  <a:pt x="2808514" y="1410100"/>
                </a:cubicBezTo>
                <a:cubicBezTo>
                  <a:pt x="2841614" y="1648386"/>
                  <a:pt x="2756352" y="1727275"/>
                  <a:pt x="2808514" y="1880133"/>
                </a:cubicBezTo>
                <a:cubicBezTo>
                  <a:pt x="2860676" y="2032991"/>
                  <a:pt x="2788905" y="2232513"/>
                  <a:pt x="2808514" y="2410170"/>
                </a:cubicBezTo>
                <a:cubicBezTo>
                  <a:pt x="2828123" y="2587827"/>
                  <a:pt x="2795058" y="2771409"/>
                  <a:pt x="2808514" y="3000212"/>
                </a:cubicBezTo>
                <a:cubicBezTo>
                  <a:pt x="2622779" y="3007790"/>
                  <a:pt x="2547264" y="2980741"/>
                  <a:pt x="2302981" y="3000212"/>
                </a:cubicBezTo>
                <a:cubicBezTo>
                  <a:pt x="2058698" y="3019683"/>
                  <a:pt x="1928316" y="2929869"/>
                  <a:pt x="1685108" y="3000212"/>
                </a:cubicBezTo>
                <a:cubicBezTo>
                  <a:pt x="1441900" y="3070555"/>
                  <a:pt x="1241095" y="2990938"/>
                  <a:pt x="1123406" y="3000212"/>
                </a:cubicBezTo>
                <a:cubicBezTo>
                  <a:pt x="1005717" y="3009486"/>
                  <a:pt x="757320" y="2991013"/>
                  <a:pt x="617873" y="3000212"/>
                </a:cubicBezTo>
                <a:cubicBezTo>
                  <a:pt x="478426" y="3009411"/>
                  <a:pt x="229955" y="2987072"/>
                  <a:pt x="0" y="3000212"/>
                </a:cubicBezTo>
                <a:cubicBezTo>
                  <a:pt x="-43710" y="2770313"/>
                  <a:pt x="13365" y="2586056"/>
                  <a:pt x="0" y="2440172"/>
                </a:cubicBezTo>
                <a:cubicBezTo>
                  <a:pt x="-13365" y="2294288"/>
                  <a:pt x="42503" y="2151808"/>
                  <a:pt x="0" y="1940137"/>
                </a:cubicBezTo>
                <a:cubicBezTo>
                  <a:pt x="-42503" y="1728467"/>
                  <a:pt x="20774" y="1578143"/>
                  <a:pt x="0" y="1440102"/>
                </a:cubicBezTo>
                <a:cubicBezTo>
                  <a:pt x="-20774" y="1302062"/>
                  <a:pt x="36904" y="1104421"/>
                  <a:pt x="0" y="1000071"/>
                </a:cubicBezTo>
                <a:cubicBezTo>
                  <a:pt x="-36904" y="895721"/>
                  <a:pt x="45709" y="660964"/>
                  <a:pt x="0" y="440031"/>
                </a:cubicBezTo>
                <a:cubicBezTo>
                  <a:pt x="-45709" y="219098"/>
                  <a:pt x="17881" y="184459"/>
                  <a:pt x="0" y="0"/>
                </a:cubicBezTo>
                <a:close/>
              </a:path>
              <a:path w="2808514" h="3000212" stroke="0" extrusionOk="0">
                <a:moveTo>
                  <a:pt x="0" y="0"/>
                </a:moveTo>
                <a:cubicBezTo>
                  <a:pt x="165375" y="-68701"/>
                  <a:pt x="397223" y="35238"/>
                  <a:pt x="617873" y="0"/>
                </a:cubicBezTo>
                <a:cubicBezTo>
                  <a:pt x="838523" y="-35238"/>
                  <a:pt x="881989" y="44237"/>
                  <a:pt x="1095320" y="0"/>
                </a:cubicBezTo>
                <a:cubicBezTo>
                  <a:pt x="1308651" y="-44237"/>
                  <a:pt x="1504097" y="28067"/>
                  <a:pt x="1628938" y="0"/>
                </a:cubicBezTo>
                <a:cubicBezTo>
                  <a:pt x="1753779" y="-28067"/>
                  <a:pt x="2039310" y="30270"/>
                  <a:pt x="2162556" y="0"/>
                </a:cubicBezTo>
                <a:cubicBezTo>
                  <a:pt x="2285802" y="-30270"/>
                  <a:pt x="2551493" y="33043"/>
                  <a:pt x="2808514" y="0"/>
                </a:cubicBezTo>
                <a:cubicBezTo>
                  <a:pt x="2823400" y="143854"/>
                  <a:pt x="2801785" y="406808"/>
                  <a:pt x="2808514" y="530037"/>
                </a:cubicBezTo>
                <a:cubicBezTo>
                  <a:pt x="2815243" y="653266"/>
                  <a:pt x="2754513" y="879064"/>
                  <a:pt x="2808514" y="1030073"/>
                </a:cubicBezTo>
                <a:cubicBezTo>
                  <a:pt x="2862515" y="1181082"/>
                  <a:pt x="2782659" y="1346829"/>
                  <a:pt x="2808514" y="1440102"/>
                </a:cubicBezTo>
                <a:cubicBezTo>
                  <a:pt x="2834369" y="1533375"/>
                  <a:pt x="2788744" y="1812152"/>
                  <a:pt x="2808514" y="2000141"/>
                </a:cubicBezTo>
                <a:cubicBezTo>
                  <a:pt x="2828284" y="2188130"/>
                  <a:pt x="2766041" y="2274927"/>
                  <a:pt x="2808514" y="2500177"/>
                </a:cubicBezTo>
                <a:cubicBezTo>
                  <a:pt x="2850987" y="2725427"/>
                  <a:pt x="2773516" y="2787513"/>
                  <a:pt x="2808514" y="3000212"/>
                </a:cubicBezTo>
                <a:cubicBezTo>
                  <a:pt x="2586752" y="3033474"/>
                  <a:pt x="2421990" y="2978530"/>
                  <a:pt x="2246811" y="3000212"/>
                </a:cubicBezTo>
                <a:cubicBezTo>
                  <a:pt x="2071632" y="3021894"/>
                  <a:pt x="1869493" y="2945531"/>
                  <a:pt x="1713194" y="3000212"/>
                </a:cubicBezTo>
                <a:cubicBezTo>
                  <a:pt x="1556895" y="3054893"/>
                  <a:pt x="1384747" y="2983216"/>
                  <a:pt x="1207661" y="3000212"/>
                </a:cubicBezTo>
                <a:cubicBezTo>
                  <a:pt x="1030575" y="3017208"/>
                  <a:pt x="799232" y="2950304"/>
                  <a:pt x="674043" y="3000212"/>
                </a:cubicBezTo>
                <a:cubicBezTo>
                  <a:pt x="548854" y="3050120"/>
                  <a:pt x="250588" y="2979576"/>
                  <a:pt x="0" y="3000212"/>
                </a:cubicBezTo>
                <a:cubicBezTo>
                  <a:pt x="-38670" y="2764435"/>
                  <a:pt x="63637" y="2556294"/>
                  <a:pt x="0" y="2440172"/>
                </a:cubicBezTo>
                <a:cubicBezTo>
                  <a:pt x="-63637" y="2324050"/>
                  <a:pt x="32091" y="2074146"/>
                  <a:pt x="0" y="1940137"/>
                </a:cubicBezTo>
                <a:cubicBezTo>
                  <a:pt x="-32091" y="1806129"/>
                  <a:pt x="41915" y="1670654"/>
                  <a:pt x="0" y="1530108"/>
                </a:cubicBezTo>
                <a:cubicBezTo>
                  <a:pt x="-41915" y="1389562"/>
                  <a:pt x="813" y="1141332"/>
                  <a:pt x="0" y="1030073"/>
                </a:cubicBezTo>
                <a:cubicBezTo>
                  <a:pt x="-813" y="918814"/>
                  <a:pt x="993" y="632555"/>
                  <a:pt x="0" y="470033"/>
                </a:cubicBezTo>
                <a:cubicBezTo>
                  <a:pt x="-993" y="307511"/>
                  <a:pt x="45086" y="116608"/>
                  <a:pt x="0" y="0"/>
                </a:cubicBezTo>
                <a:close/>
              </a:path>
            </a:pathLst>
          </a:custGeom>
          <a:ln>
            <a:solidFill>
              <a:schemeClr val="tx1"/>
            </a:solidFill>
            <a:extLst>
              <a:ext uri="{C807C97D-BFC1-408E-A445-0C87EB9F89A2}">
                <ask:lineSketchStyleProps xmlns:ask="http://schemas.microsoft.com/office/drawing/2018/sketchyshapes" sd="4080523536">
                  <a:prstGeom prst="rect">
                    <a:avLst/>
                  </a:prstGeom>
                  <ask:type>
                    <ask:lineSketchScribble/>
                  </ask:type>
                </ask:lineSketchStyleProps>
              </a:ext>
            </a:extLst>
          </a:ln>
        </p:spPr>
      </p:pic>
      <p:sp>
        <p:nvSpPr>
          <p:cNvPr id="8" name="Ορθογώνιο: Στρογγύλεμα γωνιών 7">
            <a:extLst>
              <a:ext uri="{FF2B5EF4-FFF2-40B4-BE49-F238E27FC236}">
                <a16:creationId xmlns:a16="http://schemas.microsoft.com/office/drawing/2014/main" id="{20296419-E689-D81D-5C22-82ABDCE3F4EF}"/>
              </a:ext>
            </a:extLst>
          </p:cNvPr>
          <p:cNvSpPr/>
          <p:nvPr/>
        </p:nvSpPr>
        <p:spPr>
          <a:xfrm>
            <a:off x="7113937" y="4781366"/>
            <a:ext cx="2309583" cy="661492"/>
          </a:xfrm>
          <a:custGeom>
            <a:avLst/>
            <a:gdLst>
              <a:gd name="csX0" fmla="*/ 0 w 2309583"/>
              <a:gd name="csY0" fmla="*/ 110251 h 661492"/>
              <a:gd name="csX1" fmla="*/ 110251 w 2309583"/>
              <a:gd name="csY1" fmla="*/ 0 h 661492"/>
              <a:gd name="csX2" fmla="*/ 611630 w 2309583"/>
              <a:gd name="csY2" fmla="*/ 0 h 661492"/>
              <a:gd name="csX3" fmla="*/ 1175682 w 2309583"/>
              <a:gd name="csY3" fmla="*/ 0 h 661492"/>
              <a:gd name="csX4" fmla="*/ 1697953 w 2309583"/>
              <a:gd name="csY4" fmla="*/ 0 h 661492"/>
              <a:gd name="csX5" fmla="*/ 2199332 w 2309583"/>
              <a:gd name="csY5" fmla="*/ 0 h 661492"/>
              <a:gd name="csX6" fmla="*/ 2309583 w 2309583"/>
              <a:gd name="csY6" fmla="*/ 110251 h 661492"/>
              <a:gd name="csX7" fmla="*/ 2309583 w 2309583"/>
              <a:gd name="csY7" fmla="*/ 551241 h 661492"/>
              <a:gd name="csX8" fmla="*/ 2199332 w 2309583"/>
              <a:gd name="csY8" fmla="*/ 661492 h 661492"/>
              <a:gd name="csX9" fmla="*/ 1739734 w 2309583"/>
              <a:gd name="csY9" fmla="*/ 661492 h 661492"/>
              <a:gd name="csX10" fmla="*/ 1259246 w 2309583"/>
              <a:gd name="csY10" fmla="*/ 661492 h 661492"/>
              <a:gd name="csX11" fmla="*/ 757866 w 2309583"/>
              <a:gd name="csY11" fmla="*/ 661492 h 661492"/>
              <a:gd name="csX12" fmla="*/ 110251 w 2309583"/>
              <a:gd name="csY12" fmla="*/ 661492 h 661492"/>
              <a:gd name="csX13" fmla="*/ 0 w 2309583"/>
              <a:gd name="csY13" fmla="*/ 551241 h 661492"/>
              <a:gd name="csX14" fmla="*/ 0 w 2309583"/>
              <a:gd name="csY14" fmla="*/ 110251 h 661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309583" h="661492" fill="none" extrusionOk="0">
                <a:moveTo>
                  <a:pt x="0" y="110251"/>
                </a:moveTo>
                <a:cubicBezTo>
                  <a:pt x="-2812" y="46025"/>
                  <a:pt x="51768" y="-7243"/>
                  <a:pt x="110251" y="0"/>
                </a:cubicBezTo>
                <a:cubicBezTo>
                  <a:pt x="324961" y="-17062"/>
                  <a:pt x="382267" y="41296"/>
                  <a:pt x="611630" y="0"/>
                </a:cubicBezTo>
                <a:cubicBezTo>
                  <a:pt x="840993" y="-41296"/>
                  <a:pt x="1043140" y="42948"/>
                  <a:pt x="1175682" y="0"/>
                </a:cubicBezTo>
                <a:cubicBezTo>
                  <a:pt x="1308224" y="-42948"/>
                  <a:pt x="1586358" y="37155"/>
                  <a:pt x="1697953" y="0"/>
                </a:cubicBezTo>
                <a:cubicBezTo>
                  <a:pt x="1809548" y="-37155"/>
                  <a:pt x="1972226" y="41026"/>
                  <a:pt x="2199332" y="0"/>
                </a:cubicBezTo>
                <a:cubicBezTo>
                  <a:pt x="2267939" y="12813"/>
                  <a:pt x="2308393" y="57222"/>
                  <a:pt x="2309583" y="110251"/>
                </a:cubicBezTo>
                <a:cubicBezTo>
                  <a:pt x="2361965" y="298444"/>
                  <a:pt x="2309024" y="399147"/>
                  <a:pt x="2309583" y="551241"/>
                </a:cubicBezTo>
                <a:cubicBezTo>
                  <a:pt x="2318734" y="620209"/>
                  <a:pt x="2266688" y="650985"/>
                  <a:pt x="2199332" y="661492"/>
                </a:cubicBezTo>
                <a:cubicBezTo>
                  <a:pt x="2030151" y="665258"/>
                  <a:pt x="1937986" y="610015"/>
                  <a:pt x="1739734" y="661492"/>
                </a:cubicBezTo>
                <a:cubicBezTo>
                  <a:pt x="1541482" y="712969"/>
                  <a:pt x="1391243" y="622678"/>
                  <a:pt x="1259246" y="661492"/>
                </a:cubicBezTo>
                <a:cubicBezTo>
                  <a:pt x="1127249" y="700306"/>
                  <a:pt x="872191" y="644090"/>
                  <a:pt x="757866" y="661492"/>
                </a:cubicBezTo>
                <a:cubicBezTo>
                  <a:pt x="643541" y="678894"/>
                  <a:pt x="380853" y="635583"/>
                  <a:pt x="110251" y="661492"/>
                </a:cubicBezTo>
                <a:cubicBezTo>
                  <a:pt x="61915" y="657903"/>
                  <a:pt x="9619" y="621360"/>
                  <a:pt x="0" y="551241"/>
                </a:cubicBezTo>
                <a:cubicBezTo>
                  <a:pt x="-34735" y="436827"/>
                  <a:pt x="45358" y="249601"/>
                  <a:pt x="0" y="110251"/>
                </a:cubicBezTo>
                <a:close/>
              </a:path>
              <a:path w="2309583" h="661492" stroke="0" extrusionOk="0">
                <a:moveTo>
                  <a:pt x="0" y="110251"/>
                </a:moveTo>
                <a:cubicBezTo>
                  <a:pt x="1594" y="48169"/>
                  <a:pt x="49912" y="-6862"/>
                  <a:pt x="110251" y="0"/>
                </a:cubicBezTo>
                <a:cubicBezTo>
                  <a:pt x="232027" y="-8467"/>
                  <a:pt x="491650" y="44099"/>
                  <a:pt x="653412" y="0"/>
                </a:cubicBezTo>
                <a:cubicBezTo>
                  <a:pt x="815174" y="-44099"/>
                  <a:pt x="918673" y="29445"/>
                  <a:pt x="1133901" y="0"/>
                </a:cubicBezTo>
                <a:cubicBezTo>
                  <a:pt x="1349129" y="-29445"/>
                  <a:pt x="1551627" y="55864"/>
                  <a:pt x="1677062" y="0"/>
                </a:cubicBezTo>
                <a:cubicBezTo>
                  <a:pt x="1802497" y="-55864"/>
                  <a:pt x="1963444" y="34993"/>
                  <a:pt x="2199332" y="0"/>
                </a:cubicBezTo>
                <a:cubicBezTo>
                  <a:pt x="2258389" y="15855"/>
                  <a:pt x="2309389" y="65837"/>
                  <a:pt x="2309583" y="110251"/>
                </a:cubicBezTo>
                <a:cubicBezTo>
                  <a:pt x="2361988" y="312001"/>
                  <a:pt x="2273962" y="432839"/>
                  <a:pt x="2309583" y="551241"/>
                </a:cubicBezTo>
                <a:cubicBezTo>
                  <a:pt x="2310305" y="608878"/>
                  <a:pt x="2247722" y="652341"/>
                  <a:pt x="2199332" y="661492"/>
                </a:cubicBezTo>
                <a:cubicBezTo>
                  <a:pt x="2018194" y="705572"/>
                  <a:pt x="1833230" y="630059"/>
                  <a:pt x="1718843" y="661492"/>
                </a:cubicBezTo>
                <a:cubicBezTo>
                  <a:pt x="1604456" y="692925"/>
                  <a:pt x="1466816" y="610061"/>
                  <a:pt x="1217464" y="661492"/>
                </a:cubicBezTo>
                <a:cubicBezTo>
                  <a:pt x="968112" y="712923"/>
                  <a:pt x="917322" y="602112"/>
                  <a:pt x="695194" y="661492"/>
                </a:cubicBezTo>
                <a:cubicBezTo>
                  <a:pt x="473066" y="720872"/>
                  <a:pt x="352829" y="649255"/>
                  <a:pt x="110251" y="661492"/>
                </a:cubicBezTo>
                <a:cubicBezTo>
                  <a:pt x="53099" y="647258"/>
                  <a:pt x="8686" y="607842"/>
                  <a:pt x="0" y="551241"/>
                </a:cubicBezTo>
                <a:cubicBezTo>
                  <a:pt x="-22185" y="436787"/>
                  <a:pt x="38917" y="255062"/>
                  <a:pt x="0" y="110251"/>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Νίκος Καζαντζάκης</a:t>
            </a:r>
          </a:p>
        </p:txBody>
      </p:sp>
      <p:sp>
        <p:nvSpPr>
          <p:cNvPr id="10" name="Ορθογώνιο: Στρογγύλεμα γωνιών 9">
            <a:extLst>
              <a:ext uri="{FF2B5EF4-FFF2-40B4-BE49-F238E27FC236}">
                <a16:creationId xmlns:a16="http://schemas.microsoft.com/office/drawing/2014/main" id="{0F8D262E-701B-219D-E4CE-F622178E639D}"/>
              </a:ext>
            </a:extLst>
          </p:cNvPr>
          <p:cNvSpPr/>
          <p:nvPr/>
        </p:nvSpPr>
        <p:spPr>
          <a:xfrm>
            <a:off x="9632951" y="4781366"/>
            <a:ext cx="2309583" cy="661492"/>
          </a:xfrm>
          <a:custGeom>
            <a:avLst/>
            <a:gdLst>
              <a:gd name="csX0" fmla="*/ 0 w 2309583"/>
              <a:gd name="csY0" fmla="*/ 110251 h 661492"/>
              <a:gd name="csX1" fmla="*/ 110251 w 2309583"/>
              <a:gd name="csY1" fmla="*/ 0 h 661492"/>
              <a:gd name="csX2" fmla="*/ 611630 w 2309583"/>
              <a:gd name="csY2" fmla="*/ 0 h 661492"/>
              <a:gd name="csX3" fmla="*/ 1175682 w 2309583"/>
              <a:gd name="csY3" fmla="*/ 0 h 661492"/>
              <a:gd name="csX4" fmla="*/ 1697953 w 2309583"/>
              <a:gd name="csY4" fmla="*/ 0 h 661492"/>
              <a:gd name="csX5" fmla="*/ 2199332 w 2309583"/>
              <a:gd name="csY5" fmla="*/ 0 h 661492"/>
              <a:gd name="csX6" fmla="*/ 2309583 w 2309583"/>
              <a:gd name="csY6" fmla="*/ 110251 h 661492"/>
              <a:gd name="csX7" fmla="*/ 2309583 w 2309583"/>
              <a:gd name="csY7" fmla="*/ 551241 h 661492"/>
              <a:gd name="csX8" fmla="*/ 2199332 w 2309583"/>
              <a:gd name="csY8" fmla="*/ 661492 h 661492"/>
              <a:gd name="csX9" fmla="*/ 1739734 w 2309583"/>
              <a:gd name="csY9" fmla="*/ 661492 h 661492"/>
              <a:gd name="csX10" fmla="*/ 1259246 w 2309583"/>
              <a:gd name="csY10" fmla="*/ 661492 h 661492"/>
              <a:gd name="csX11" fmla="*/ 757866 w 2309583"/>
              <a:gd name="csY11" fmla="*/ 661492 h 661492"/>
              <a:gd name="csX12" fmla="*/ 110251 w 2309583"/>
              <a:gd name="csY12" fmla="*/ 661492 h 661492"/>
              <a:gd name="csX13" fmla="*/ 0 w 2309583"/>
              <a:gd name="csY13" fmla="*/ 551241 h 661492"/>
              <a:gd name="csX14" fmla="*/ 0 w 2309583"/>
              <a:gd name="csY14" fmla="*/ 110251 h 661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309583" h="661492" fill="none" extrusionOk="0">
                <a:moveTo>
                  <a:pt x="0" y="110251"/>
                </a:moveTo>
                <a:cubicBezTo>
                  <a:pt x="-2812" y="46025"/>
                  <a:pt x="51768" y="-7243"/>
                  <a:pt x="110251" y="0"/>
                </a:cubicBezTo>
                <a:cubicBezTo>
                  <a:pt x="324961" y="-17062"/>
                  <a:pt x="382267" y="41296"/>
                  <a:pt x="611630" y="0"/>
                </a:cubicBezTo>
                <a:cubicBezTo>
                  <a:pt x="840993" y="-41296"/>
                  <a:pt x="1043140" y="42948"/>
                  <a:pt x="1175682" y="0"/>
                </a:cubicBezTo>
                <a:cubicBezTo>
                  <a:pt x="1308224" y="-42948"/>
                  <a:pt x="1586358" y="37155"/>
                  <a:pt x="1697953" y="0"/>
                </a:cubicBezTo>
                <a:cubicBezTo>
                  <a:pt x="1809548" y="-37155"/>
                  <a:pt x="1972226" y="41026"/>
                  <a:pt x="2199332" y="0"/>
                </a:cubicBezTo>
                <a:cubicBezTo>
                  <a:pt x="2267939" y="12813"/>
                  <a:pt x="2308393" y="57222"/>
                  <a:pt x="2309583" y="110251"/>
                </a:cubicBezTo>
                <a:cubicBezTo>
                  <a:pt x="2361965" y="298444"/>
                  <a:pt x="2309024" y="399147"/>
                  <a:pt x="2309583" y="551241"/>
                </a:cubicBezTo>
                <a:cubicBezTo>
                  <a:pt x="2318734" y="620209"/>
                  <a:pt x="2266688" y="650985"/>
                  <a:pt x="2199332" y="661492"/>
                </a:cubicBezTo>
                <a:cubicBezTo>
                  <a:pt x="2030151" y="665258"/>
                  <a:pt x="1937986" y="610015"/>
                  <a:pt x="1739734" y="661492"/>
                </a:cubicBezTo>
                <a:cubicBezTo>
                  <a:pt x="1541482" y="712969"/>
                  <a:pt x="1391243" y="622678"/>
                  <a:pt x="1259246" y="661492"/>
                </a:cubicBezTo>
                <a:cubicBezTo>
                  <a:pt x="1127249" y="700306"/>
                  <a:pt x="872191" y="644090"/>
                  <a:pt x="757866" y="661492"/>
                </a:cubicBezTo>
                <a:cubicBezTo>
                  <a:pt x="643541" y="678894"/>
                  <a:pt x="380853" y="635583"/>
                  <a:pt x="110251" y="661492"/>
                </a:cubicBezTo>
                <a:cubicBezTo>
                  <a:pt x="61915" y="657903"/>
                  <a:pt x="9619" y="621360"/>
                  <a:pt x="0" y="551241"/>
                </a:cubicBezTo>
                <a:cubicBezTo>
                  <a:pt x="-34735" y="436827"/>
                  <a:pt x="45358" y="249601"/>
                  <a:pt x="0" y="110251"/>
                </a:cubicBezTo>
                <a:close/>
              </a:path>
              <a:path w="2309583" h="661492" stroke="0" extrusionOk="0">
                <a:moveTo>
                  <a:pt x="0" y="110251"/>
                </a:moveTo>
                <a:cubicBezTo>
                  <a:pt x="1594" y="48169"/>
                  <a:pt x="49912" y="-6862"/>
                  <a:pt x="110251" y="0"/>
                </a:cubicBezTo>
                <a:cubicBezTo>
                  <a:pt x="232027" y="-8467"/>
                  <a:pt x="491650" y="44099"/>
                  <a:pt x="653412" y="0"/>
                </a:cubicBezTo>
                <a:cubicBezTo>
                  <a:pt x="815174" y="-44099"/>
                  <a:pt x="918673" y="29445"/>
                  <a:pt x="1133901" y="0"/>
                </a:cubicBezTo>
                <a:cubicBezTo>
                  <a:pt x="1349129" y="-29445"/>
                  <a:pt x="1551627" y="55864"/>
                  <a:pt x="1677062" y="0"/>
                </a:cubicBezTo>
                <a:cubicBezTo>
                  <a:pt x="1802497" y="-55864"/>
                  <a:pt x="1963444" y="34993"/>
                  <a:pt x="2199332" y="0"/>
                </a:cubicBezTo>
                <a:cubicBezTo>
                  <a:pt x="2258389" y="15855"/>
                  <a:pt x="2309389" y="65837"/>
                  <a:pt x="2309583" y="110251"/>
                </a:cubicBezTo>
                <a:cubicBezTo>
                  <a:pt x="2361988" y="312001"/>
                  <a:pt x="2273962" y="432839"/>
                  <a:pt x="2309583" y="551241"/>
                </a:cubicBezTo>
                <a:cubicBezTo>
                  <a:pt x="2310305" y="608878"/>
                  <a:pt x="2247722" y="652341"/>
                  <a:pt x="2199332" y="661492"/>
                </a:cubicBezTo>
                <a:cubicBezTo>
                  <a:pt x="2018194" y="705572"/>
                  <a:pt x="1833230" y="630059"/>
                  <a:pt x="1718843" y="661492"/>
                </a:cubicBezTo>
                <a:cubicBezTo>
                  <a:pt x="1604456" y="692925"/>
                  <a:pt x="1466816" y="610061"/>
                  <a:pt x="1217464" y="661492"/>
                </a:cubicBezTo>
                <a:cubicBezTo>
                  <a:pt x="968112" y="712923"/>
                  <a:pt x="917322" y="602112"/>
                  <a:pt x="695194" y="661492"/>
                </a:cubicBezTo>
                <a:cubicBezTo>
                  <a:pt x="473066" y="720872"/>
                  <a:pt x="352829" y="649255"/>
                  <a:pt x="110251" y="661492"/>
                </a:cubicBezTo>
                <a:cubicBezTo>
                  <a:pt x="53099" y="647258"/>
                  <a:pt x="8686" y="607842"/>
                  <a:pt x="0" y="551241"/>
                </a:cubicBezTo>
                <a:cubicBezTo>
                  <a:pt x="-22185" y="436787"/>
                  <a:pt x="38917" y="255062"/>
                  <a:pt x="0" y="110251"/>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a:t>Λιλίκα Νάκου</a:t>
            </a:r>
            <a:endParaRPr lang="el-GR" dirty="0"/>
          </a:p>
        </p:txBody>
      </p:sp>
      <p:sp>
        <p:nvSpPr>
          <p:cNvPr id="12" name="Ορθογώνιο: Στρογγύλεμα γωνιών 11">
            <a:extLst>
              <a:ext uri="{FF2B5EF4-FFF2-40B4-BE49-F238E27FC236}">
                <a16:creationId xmlns:a16="http://schemas.microsoft.com/office/drawing/2014/main" id="{510293C1-2654-F441-8BC9-86CE468F8AF5}"/>
              </a:ext>
            </a:extLst>
          </p:cNvPr>
          <p:cNvSpPr/>
          <p:nvPr/>
        </p:nvSpPr>
        <p:spPr>
          <a:xfrm>
            <a:off x="898194" y="1528440"/>
            <a:ext cx="1942977" cy="661492"/>
          </a:xfrm>
          <a:custGeom>
            <a:avLst/>
            <a:gdLst>
              <a:gd name="csX0" fmla="*/ 0 w 1942977"/>
              <a:gd name="csY0" fmla="*/ 110251 h 661492"/>
              <a:gd name="csX1" fmla="*/ 110251 w 1942977"/>
              <a:gd name="csY1" fmla="*/ 0 h 661492"/>
              <a:gd name="csX2" fmla="*/ 667185 w 1942977"/>
              <a:gd name="csY2" fmla="*/ 0 h 661492"/>
              <a:gd name="csX3" fmla="*/ 1206893 w 1942977"/>
              <a:gd name="csY3" fmla="*/ 0 h 661492"/>
              <a:gd name="csX4" fmla="*/ 1832726 w 1942977"/>
              <a:gd name="csY4" fmla="*/ 0 h 661492"/>
              <a:gd name="csX5" fmla="*/ 1942977 w 1942977"/>
              <a:gd name="csY5" fmla="*/ 110251 h 661492"/>
              <a:gd name="csX6" fmla="*/ 1942977 w 1942977"/>
              <a:gd name="csY6" fmla="*/ 551241 h 661492"/>
              <a:gd name="csX7" fmla="*/ 1832726 w 1942977"/>
              <a:gd name="csY7" fmla="*/ 661492 h 661492"/>
              <a:gd name="csX8" fmla="*/ 1293017 w 1942977"/>
              <a:gd name="csY8" fmla="*/ 661492 h 661492"/>
              <a:gd name="csX9" fmla="*/ 718859 w 1942977"/>
              <a:gd name="csY9" fmla="*/ 661492 h 661492"/>
              <a:gd name="csX10" fmla="*/ 110251 w 1942977"/>
              <a:gd name="csY10" fmla="*/ 661492 h 661492"/>
              <a:gd name="csX11" fmla="*/ 0 w 1942977"/>
              <a:gd name="csY11" fmla="*/ 551241 h 661492"/>
              <a:gd name="csX12" fmla="*/ 0 w 1942977"/>
              <a:gd name="csY12" fmla="*/ 110251 h 661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42977" h="661492" fill="none" extrusionOk="0">
                <a:moveTo>
                  <a:pt x="0" y="110251"/>
                </a:moveTo>
                <a:cubicBezTo>
                  <a:pt x="6410" y="53018"/>
                  <a:pt x="58967" y="228"/>
                  <a:pt x="110251" y="0"/>
                </a:cubicBezTo>
                <a:cubicBezTo>
                  <a:pt x="386078" y="-55748"/>
                  <a:pt x="434537" y="11536"/>
                  <a:pt x="667185" y="0"/>
                </a:cubicBezTo>
                <a:cubicBezTo>
                  <a:pt x="899833" y="-11536"/>
                  <a:pt x="1019503" y="2921"/>
                  <a:pt x="1206893" y="0"/>
                </a:cubicBezTo>
                <a:cubicBezTo>
                  <a:pt x="1394283" y="-2921"/>
                  <a:pt x="1675834" y="35841"/>
                  <a:pt x="1832726" y="0"/>
                </a:cubicBezTo>
                <a:cubicBezTo>
                  <a:pt x="1911282" y="-752"/>
                  <a:pt x="1940343" y="46518"/>
                  <a:pt x="1942977" y="110251"/>
                </a:cubicBezTo>
                <a:cubicBezTo>
                  <a:pt x="1946189" y="223708"/>
                  <a:pt x="1931744" y="400453"/>
                  <a:pt x="1942977" y="551241"/>
                </a:cubicBezTo>
                <a:cubicBezTo>
                  <a:pt x="1950694" y="624944"/>
                  <a:pt x="1892426" y="669353"/>
                  <a:pt x="1832726" y="661492"/>
                </a:cubicBezTo>
                <a:cubicBezTo>
                  <a:pt x="1590931" y="688671"/>
                  <a:pt x="1553786" y="649315"/>
                  <a:pt x="1293017" y="661492"/>
                </a:cubicBezTo>
                <a:cubicBezTo>
                  <a:pt x="1032248" y="673669"/>
                  <a:pt x="1004573" y="660972"/>
                  <a:pt x="718859" y="661492"/>
                </a:cubicBezTo>
                <a:cubicBezTo>
                  <a:pt x="433145" y="662012"/>
                  <a:pt x="251380" y="622037"/>
                  <a:pt x="110251" y="661492"/>
                </a:cubicBezTo>
                <a:cubicBezTo>
                  <a:pt x="53861" y="654974"/>
                  <a:pt x="5573" y="596896"/>
                  <a:pt x="0" y="551241"/>
                </a:cubicBezTo>
                <a:cubicBezTo>
                  <a:pt x="-36524" y="353625"/>
                  <a:pt x="50943" y="262891"/>
                  <a:pt x="0" y="110251"/>
                </a:cubicBezTo>
                <a:close/>
              </a:path>
              <a:path w="1942977" h="661492" stroke="0" extrusionOk="0">
                <a:moveTo>
                  <a:pt x="0" y="110251"/>
                </a:moveTo>
                <a:cubicBezTo>
                  <a:pt x="1594" y="48169"/>
                  <a:pt x="49912" y="-6862"/>
                  <a:pt x="110251" y="0"/>
                </a:cubicBezTo>
                <a:cubicBezTo>
                  <a:pt x="323777" y="-66205"/>
                  <a:pt x="506445" y="20151"/>
                  <a:pt x="701634" y="0"/>
                </a:cubicBezTo>
                <a:cubicBezTo>
                  <a:pt x="896823" y="-20151"/>
                  <a:pt x="987528" y="2052"/>
                  <a:pt x="1241343" y="0"/>
                </a:cubicBezTo>
                <a:cubicBezTo>
                  <a:pt x="1495158" y="-2052"/>
                  <a:pt x="1663234" y="30084"/>
                  <a:pt x="1832726" y="0"/>
                </a:cubicBezTo>
                <a:cubicBezTo>
                  <a:pt x="1896233" y="10037"/>
                  <a:pt x="1932395" y="34581"/>
                  <a:pt x="1942977" y="110251"/>
                </a:cubicBezTo>
                <a:cubicBezTo>
                  <a:pt x="1975690" y="250269"/>
                  <a:pt x="1896802" y="381700"/>
                  <a:pt x="1942977" y="551241"/>
                </a:cubicBezTo>
                <a:cubicBezTo>
                  <a:pt x="1943408" y="602067"/>
                  <a:pt x="1896443" y="656714"/>
                  <a:pt x="1832726" y="661492"/>
                </a:cubicBezTo>
                <a:cubicBezTo>
                  <a:pt x="1585523" y="716626"/>
                  <a:pt x="1482769" y="605439"/>
                  <a:pt x="1310242" y="661492"/>
                </a:cubicBezTo>
                <a:cubicBezTo>
                  <a:pt x="1137715" y="717545"/>
                  <a:pt x="970877" y="596778"/>
                  <a:pt x="753308" y="661492"/>
                </a:cubicBezTo>
                <a:cubicBezTo>
                  <a:pt x="535739" y="726206"/>
                  <a:pt x="400774" y="628915"/>
                  <a:pt x="110251" y="661492"/>
                </a:cubicBezTo>
                <a:cubicBezTo>
                  <a:pt x="34882" y="665189"/>
                  <a:pt x="-7763" y="614686"/>
                  <a:pt x="0" y="551241"/>
                </a:cubicBezTo>
                <a:cubicBezTo>
                  <a:pt x="-34954" y="427019"/>
                  <a:pt x="43855" y="264005"/>
                  <a:pt x="0" y="110251"/>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Πεζογραφία</a:t>
            </a:r>
          </a:p>
        </p:txBody>
      </p:sp>
      <p:sp>
        <p:nvSpPr>
          <p:cNvPr id="14" name="Ορθογώνιο: Στρογγύλεμα γωνιών 13">
            <a:extLst>
              <a:ext uri="{FF2B5EF4-FFF2-40B4-BE49-F238E27FC236}">
                <a16:creationId xmlns:a16="http://schemas.microsoft.com/office/drawing/2014/main" id="{0FD4D9C0-3E17-BB4F-6869-E867677B3622}"/>
              </a:ext>
            </a:extLst>
          </p:cNvPr>
          <p:cNvSpPr/>
          <p:nvPr/>
        </p:nvSpPr>
        <p:spPr>
          <a:xfrm>
            <a:off x="4411499" y="1859186"/>
            <a:ext cx="1752599" cy="661492"/>
          </a:xfrm>
          <a:custGeom>
            <a:avLst/>
            <a:gdLst>
              <a:gd name="csX0" fmla="*/ 0 w 1752599"/>
              <a:gd name="csY0" fmla="*/ 110251 h 661492"/>
              <a:gd name="csX1" fmla="*/ 110251 w 1752599"/>
              <a:gd name="csY1" fmla="*/ 0 h 661492"/>
              <a:gd name="csX2" fmla="*/ 605629 w 1752599"/>
              <a:gd name="csY2" fmla="*/ 0 h 661492"/>
              <a:gd name="csX3" fmla="*/ 1085686 w 1752599"/>
              <a:gd name="csY3" fmla="*/ 0 h 661492"/>
              <a:gd name="csX4" fmla="*/ 1642348 w 1752599"/>
              <a:gd name="csY4" fmla="*/ 0 h 661492"/>
              <a:gd name="csX5" fmla="*/ 1752599 w 1752599"/>
              <a:gd name="csY5" fmla="*/ 110251 h 661492"/>
              <a:gd name="csX6" fmla="*/ 1752599 w 1752599"/>
              <a:gd name="csY6" fmla="*/ 551241 h 661492"/>
              <a:gd name="csX7" fmla="*/ 1642348 w 1752599"/>
              <a:gd name="csY7" fmla="*/ 661492 h 661492"/>
              <a:gd name="csX8" fmla="*/ 1162291 w 1752599"/>
              <a:gd name="csY8" fmla="*/ 661492 h 661492"/>
              <a:gd name="csX9" fmla="*/ 651592 w 1752599"/>
              <a:gd name="csY9" fmla="*/ 661492 h 661492"/>
              <a:gd name="csX10" fmla="*/ 110251 w 1752599"/>
              <a:gd name="csY10" fmla="*/ 661492 h 661492"/>
              <a:gd name="csX11" fmla="*/ 0 w 1752599"/>
              <a:gd name="csY11" fmla="*/ 551241 h 661492"/>
              <a:gd name="csX12" fmla="*/ 0 w 1752599"/>
              <a:gd name="csY12" fmla="*/ 110251 h 661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52599" h="661492" fill="none" extrusionOk="0">
                <a:moveTo>
                  <a:pt x="0" y="110251"/>
                </a:moveTo>
                <a:cubicBezTo>
                  <a:pt x="6410" y="53018"/>
                  <a:pt x="58967" y="228"/>
                  <a:pt x="110251" y="0"/>
                </a:cubicBezTo>
                <a:cubicBezTo>
                  <a:pt x="316967" y="-35513"/>
                  <a:pt x="385605" y="55251"/>
                  <a:pt x="605629" y="0"/>
                </a:cubicBezTo>
                <a:cubicBezTo>
                  <a:pt x="825653" y="-55251"/>
                  <a:pt x="847166" y="23841"/>
                  <a:pt x="1085686" y="0"/>
                </a:cubicBezTo>
                <a:cubicBezTo>
                  <a:pt x="1324206" y="-23841"/>
                  <a:pt x="1458937" y="35827"/>
                  <a:pt x="1642348" y="0"/>
                </a:cubicBezTo>
                <a:cubicBezTo>
                  <a:pt x="1720904" y="-752"/>
                  <a:pt x="1749965" y="46518"/>
                  <a:pt x="1752599" y="110251"/>
                </a:cubicBezTo>
                <a:cubicBezTo>
                  <a:pt x="1755811" y="223708"/>
                  <a:pt x="1741366" y="400453"/>
                  <a:pt x="1752599" y="551241"/>
                </a:cubicBezTo>
                <a:cubicBezTo>
                  <a:pt x="1760316" y="624944"/>
                  <a:pt x="1702048" y="669353"/>
                  <a:pt x="1642348" y="661492"/>
                </a:cubicBezTo>
                <a:cubicBezTo>
                  <a:pt x="1473850" y="710561"/>
                  <a:pt x="1316532" y="618358"/>
                  <a:pt x="1162291" y="661492"/>
                </a:cubicBezTo>
                <a:cubicBezTo>
                  <a:pt x="1008050" y="704626"/>
                  <a:pt x="817712" y="658269"/>
                  <a:pt x="651592" y="661492"/>
                </a:cubicBezTo>
                <a:cubicBezTo>
                  <a:pt x="485472" y="664715"/>
                  <a:pt x="334756" y="627280"/>
                  <a:pt x="110251" y="661492"/>
                </a:cubicBezTo>
                <a:cubicBezTo>
                  <a:pt x="53861" y="654974"/>
                  <a:pt x="5573" y="596896"/>
                  <a:pt x="0" y="551241"/>
                </a:cubicBezTo>
                <a:cubicBezTo>
                  <a:pt x="-36524" y="353625"/>
                  <a:pt x="50943" y="262891"/>
                  <a:pt x="0" y="110251"/>
                </a:cubicBezTo>
                <a:close/>
              </a:path>
              <a:path w="1752599" h="661492" stroke="0" extrusionOk="0">
                <a:moveTo>
                  <a:pt x="0" y="110251"/>
                </a:moveTo>
                <a:cubicBezTo>
                  <a:pt x="1594" y="48169"/>
                  <a:pt x="49912" y="-6862"/>
                  <a:pt x="110251" y="0"/>
                </a:cubicBezTo>
                <a:cubicBezTo>
                  <a:pt x="280485" y="-34176"/>
                  <a:pt x="396197" y="45727"/>
                  <a:pt x="636271" y="0"/>
                </a:cubicBezTo>
                <a:cubicBezTo>
                  <a:pt x="876345" y="-45727"/>
                  <a:pt x="877241" y="8196"/>
                  <a:pt x="1116328" y="0"/>
                </a:cubicBezTo>
                <a:cubicBezTo>
                  <a:pt x="1355415" y="-8196"/>
                  <a:pt x="1402642" y="18259"/>
                  <a:pt x="1642348" y="0"/>
                </a:cubicBezTo>
                <a:cubicBezTo>
                  <a:pt x="1705855" y="10037"/>
                  <a:pt x="1742017" y="34581"/>
                  <a:pt x="1752599" y="110251"/>
                </a:cubicBezTo>
                <a:cubicBezTo>
                  <a:pt x="1785312" y="250269"/>
                  <a:pt x="1706424" y="381700"/>
                  <a:pt x="1752599" y="551241"/>
                </a:cubicBezTo>
                <a:cubicBezTo>
                  <a:pt x="1753030" y="602067"/>
                  <a:pt x="1706065" y="656714"/>
                  <a:pt x="1642348" y="661492"/>
                </a:cubicBezTo>
                <a:cubicBezTo>
                  <a:pt x="1411677" y="707667"/>
                  <a:pt x="1348833" y="620379"/>
                  <a:pt x="1177612" y="661492"/>
                </a:cubicBezTo>
                <a:cubicBezTo>
                  <a:pt x="1006391" y="702605"/>
                  <a:pt x="902039" y="607504"/>
                  <a:pt x="682234" y="661492"/>
                </a:cubicBezTo>
                <a:cubicBezTo>
                  <a:pt x="462429" y="715480"/>
                  <a:pt x="368006" y="653880"/>
                  <a:pt x="110251" y="661492"/>
                </a:cubicBezTo>
                <a:cubicBezTo>
                  <a:pt x="34882" y="665189"/>
                  <a:pt x="-7763" y="614686"/>
                  <a:pt x="0" y="551241"/>
                </a:cubicBezTo>
                <a:cubicBezTo>
                  <a:pt x="-34954" y="427019"/>
                  <a:pt x="43855" y="264005"/>
                  <a:pt x="0" y="110251"/>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Ποίηση </a:t>
            </a:r>
          </a:p>
        </p:txBody>
      </p:sp>
      <p:sp>
        <p:nvSpPr>
          <p:cNvPr id="16" name="Ορθογώνιο: Στρογγύλεμα γωνιών 15">
            <a:extLst>
              <a:ext uri="{FF2B5EF4-FFF2-40B4-BE49-F238E27FC236}">
                <a16:creationId xmlns:a16="http://schemas.microsoft.com/office/drawing/2014/main" id="{B7217278-4E7B-7715-01E3-2BAE29155EF6}"/>
              </a:ext>
            </a:extLst>
          </p:cNvPr>
          <p:cNvSpPr/>
          <p:nvPr/>
        </p:nvSpPr>
        <p:spPr>
          <a:xfrm>
            <a:off x="1061481" y="2814907"/>
            <a:ext cx="1616405" cy="370115"/>
          </a:xfrm>
          <a:custGeom>
            <a:avLst/>
            <a:gdLst>
              <a:gd name="csX0" fmla="*/ 0 w 1616405"/>
              <a:gd name="csY0" fmla="*/ 61687 h 370115"/>
              <a:gd name="csX1" fmla="*/ 61687 w 1616405"/>
              <a:gd name="csY1" fmla="*/ 0 h 370115"/>
              <a:gd name="csX2" fmla="*/ 544434 w 1616405"/>
              <a:gd name="csY2" fmla="*/ 0 h 370115"/>
              <a:gd name="csX3" fmla="*/ 1012250 w 1616405"/>
              <a:gd name="csY3" fmla="*/ 0 h 370115"/>
              <a:gd name="csX4" fmla="*/ 1554718 w 1616405"/>
              <a:gd name="csY4" fmla="*/ 0 h 370115"/>
              <a:gd name="csX5" fmla="*/ 1616405 w 1616405"/>
              <a:gd name="csY5" fmla="*/ 61687 h 370115"/>
              <a:gd name="csX6" fmla="*/ 1616405 w 1616405"/>
              <a:gd name="csY6" fmla="*/ 308428 h 370115"/>
              <a:gd name="csX7" fmla="*/ 1554718 w 1616405"/>
              <a:gd name="csY7" fmla="*/ 370115 h 370115"/>
              <a:gd name="csX8" fmla="*/ 1086902 w 1616405"/>
              <a:gd name="csY8" fmla="*/ 370115 h 370115"/>
              <a:gd name="csX9" fmla="*/ 589225 w 1616405"/>
              <a:gd name="csY9" fmla="*/ 370115 h 370115"/>
              <a:gd name="csX10" fmla="*/ 61687 w 1616405"/>
              <a:gd name="csY10" fmla="*/ 370115 h 370115"/>
              <a:gd name="csX11" fmla="*/ 0 w 1616405"/>
              <a:gd name="csY11" fmla="*/ 308428 h 370115"/>
              <a:gd name="csX12" fmla="*/ 0 w 1616405"/>
              <a:gd name="csY12" fmla="*/ 61687 h 3701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16405" h="370115" fill="none" extrusionOk="0">
                <a:moveTo>
                  <a:pt x="0" y="61687"/>
                </a:moveTo>
                <a:cubicBezTo>
                  <a:pt x="2062" y="28794"/>
                  <a:pt x="29327" y="41"/>
                  <a:pt x="61687" y="0"/>
                </a:cubicBezTo>
                <a:cubicBezTo>
                  <a:pt x="248183" y="-47447"/>
                  <a:pt x="403667" y="39817"/>
                  <a:pt x="544434" y="0"/>
                </a:cubicBezTo>
                <a:cubicBezTo>
                  <a:pt x="685201" y="-39817"/>
                  <a:pt x="823552" y="38985"/>
                  <a:pt x="1012250" y="0"/>
                </a:cubicBezTo>
                <a:cubicBezTo>
                  <a:pt x="1200948" y="-38985"/>
                  <a:pt x="1353015" y="30335"/>
                  <a:pt x="1554718" y="0"/>
                </a:cubicBezTo>
                <a:cubicBezTo>
                  <a:pt x="1590752" y="-84"/>
                  <a:pt x="1611431" y="22250"/>
                  <a:pt x="1616405" y="61687"/>
                </a:cubicBezTo>
                <a:cubicBezTo>
                  <a:pt x="1631057" y="163831"/>
                  <a:pt x="1606215" y="251676"/>
                  <a:pt x="1616405" y="308428"/>
                </a:cubicBezTo>
                <a:cubicBezTo>
                  <a:pt x="1620816" y="349821"/>
                  <a:pt x="1588573" y="371530"/>
                  <a:pt x="1554718" y="370115"/>
                </a:cubicBezTo>
                <a:cubicBezTo>
                  <a:pt x="1455754" y="408136"/>
                  <a:pt x="1210779" y="336137"/>
                  <a:pt x="1086902" y="370115"/>
                </a:cubicBezTo>
                <a:cubicBezTo>
                  <a:pt x="963025" y="404093"/>
                  <a:pt x="816976" y="350297"/>
                  <a:pt x="589225" y="370115"/>
                </a:cubicBezTo>
                <a:cubicBezTo>
                  <a:pt x="361474" y="389933"/>
                  <a:pt x="319561" y="321502"/>
                  <a:pt x="61687" y="370115"/>
                </a:cubicBezTo>
                <a:cubicBezTo>
                  <a:pt x="31408" y="364626"/>
                  <a:pt x="2122" y="336695"/>
                  <a:pt x="0" y="308428"/>
                </a:cubicBezTo>
                <a:cubicBezTo>
                  <a:pt x="-21932" y="235795"/>
                  <a:pt x="26840" y="124376"/>
                  <a:pt x="0" y="61687"/>
                </a:cubicBezTo>
                <a:close/>
              </a:path>
              <a:path w="1616405" h="370115" stroke="0" extrusionOk="0">
                <a:moveTo>
                  <a:pt x="0" y="61687"/>
                </a:moveTo>
                <a:cubicBezTo>
                  <a:pt x="8093" y="21566"/>
                  <a:pt x="27832" y="-2663"/>
                  <a:pt x="61687" y="0"/>
                </a:cubicBezTo>
                <a:cubicBezTo>
                  <a:pt x="174268" y="-7420"/>
                  <a:pt x="348228" y="32344"/>
                  <a:pt x="574294" y="0"/>
                </a:cubicBezTo>
                <a:cubicBezTo>
                  <a:pt x="800360" y="-32344"/>
                  <a:pt x="873446" y="42940"/>
                  <a:pt x="1042111" y="0"/>
                </a:cubicBezTo>
                <a:cubicBezTo>
                  <a:pt x="1210776" y="-42940"/>
                  <a:pt x="1311393" y="36937"/>
                  <a:pt x="1554718" y="0"/>
                </a:cubicBezTo>
                <a:cubicBezTo>
                  <a:pt x="1589406" y="2373"/>
                  <a:pt x="1615196" y="25929"/>
                  <a:pt x="1616405" y="61687"/>
                </a:cubicBezTo>
                <a:cubicBezTo>
                  <a:pt x="1637128" y="122727"/>
                  <a:pt x="1602499" y="245549"/>
                  <a:pt x="1616405" y="308428"/>
                </a:cubicBezTo>
                <a:cubicBezTo>
                  <a:pt x="1616483" y="340666"/>
                  <a:pt x="1591312" y="365848"/>
                  <a:pt x="1554718" y="370115"/>
                </a:cubicBezTo>
                <a:cubicBezTo>
                  <a:pt x="1388753" y="371160"/>
                  <a:pt x="1301216" y="319829"/>
                  <a:pt x="1101832" y="370115"/>
                </a:cubicBezTo>
                <a:cubicBezTo>
                  <a:pt x="902448" y="420401"/>
                  <a:pt x="748975" y="332812"/>
                  <a:pt x="619085" y="370115"/>
                </a:cubicBezTo>
                <a:cubicBezTo>
                  <a:pt x="489195" y="407418"/>
                  <a:pt x="307266" y="309701"/>
                  <a:pt x="61687" y="370115"/>
                </a:cubicBezTo>
                <a:cubicBezTo>
                  <a:pt x="20558" y="371918"/>
                  <a:pt x="-1791" y="343086"/>
                  <a:pt x="0" y="308428"/>
                </a:cubicBezTo>
                <a:cubicBezTo>
                  <a:pt x="-543" y="224527"/>
                  <a:pt x="189" y="151173"/>
                  <a:pt x="0" y="6168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b="1" dirty="0"/>
              <a:t>διηγήματα </a:t>
            </a:r>
          </a:p>
        </p:txBody>
      </p:sp>
    </p:spTree>
    <p:extLst>
      <p:ext uri="{BB962C8B-B14F-4D97-AF65-F5344CB8AC3E}">
        <p14:creationId xmlns:p14="http://schemas.microsoft.com/office/powerpoint/2010/main" val="2769758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E5360-5757-F74E-D4FF-D791F8AC5E78}"/>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id="{C6B552E2-A685-96F9-5440-B01770B39182}"/>
              </a:ext>
            </a:extLst>
          </p:cNvPr>
          <p:cNvPicPr>
            <a:picLocks noChangeAspect="1"/>
          </p:cNvPicPr>
          <p:nvPr/>
        </p:nvPicPr>
        <p:blipFill>
          <a:blip r:embed="rId2"/>
          <a:stretch>
            <a:fillRect/>
          </a:stretch>
        </p:blipFill>
        <p:spPr>
          <a:xfrm>
            <a:off x="593272" y="1392691"/>
            <a:ext cx="5715000" cy="4486275"/>
          </a:xfrm>
          <a:prstGeom prst="rect">
            <a:avLst/>
          </a:prstGeom>
        </p:spPr>
      </p:pic>
      <p:sp>
        <p:nvSpPr>
          <p:cNvPr id="8" name="Ορθογώνιο: Στρογγύλεμα γωνιών 7">
            <a:extLst>
              <a:ext uri="{FF2B5EF4-FFF2-40B4-BE49-F238E27FC236}">
                <a16:creationId xmlns:a16="http://schemas.microsoft.com/office/drawing/2014/main" id="{41A71EED-AA48-EAA8-FEA6-8D37CCDD6236}"/>
              </a:ext>
            </a:extLst>
          </p:cNvPr>
          <p:cNvSpPr/>
          <p:nvPr/>
        </p:nvSpPr>
        <p:spPr>
          <a:xfrm>
            <a:off x="157967" y="154936"/>
            <a:ext cx="2179558" cy="1237755"/>
          </a:xfrm>
          <a:custGeom>
            <a:avLst/>
            <a:gdLst>
              <a:gd name="csX0" fmla="*/ 0 w 2179558"/>
              <a:gd name="csY0" fmla="*/ 206297 h 1237755"/>
              <a:gd name="csX1" fmla="*/ 206297 w 2179558"/>
              <a:gd name="csY1" fmla="*/ 0 h 1237755"/>
              <a:gd name="csX2" fmla="*/ 777615 w 2179558"/>
              <a:gd name="csY2" fmla="*/ 0 h 1237755"/>
              <a:gd name="csX3" fmla="*/ 1401943 w 2179558"/>
              <a:gd name="csY3" fmla="*/ 0 h 1237755"/>
              <a:gd name="csX4" fmla="*/ 1973261 w 2179558"/>
              <a:gd name="csY4" fmla="*/ 0 h 1237755"/>
              <a:gd name="csX5" fmla="*/ 2179558 w 2179558"/>
              <a:gd name="csY5" fmla="*/ 206297 h 1237755"/>
              <a:gd name="csX6" fmla="*/ 2179558 w 2179558"/>
              <a:gd name="csY6" fmla="*/ 610626 h 1237755"/>
              <a:gd name="csX7" fmla="*/ 2179558 w 2179558"/>
              <a:gd name="csY7" fmla="*/ 1031458 h 1237755"/>
              <a:gd name="csX8" fmla="*/ 1973261 w 2179558"/>
              <a:gd name="csY8" fmla="*/ 1237755 h 1237755"/>
              <a:gd name="csX9" fmla="*/ 1437282 w 2179558"/>
              <a:gd name="csY9" fmla="*/ 1237755 h 1237755"/>
              <a:gd name="csX10" fmla="*/ 883633 w 2179558"/>
              <a:gd name="csY10" fmla="*/ 1237755 h 1237755"/>
              <a:gd name="csX11" fmla="*/ 206297 w 2179558"/>
              <a:gd name="csY11" fmla="*/ 1237755 h 1237755"/>
              <a:gd name="csX12" fmla="*/ 0 w 2179558"/>
              <a:gd name="csY12" fmla="*/ 1031458 h 1237755"/>
              <a:gd name="csX13" fmla="*/ 0 w 2179558"/>
              <a:gd name="csY13" fmla="*/ 618878 h 1237755"/>
              <a:gd name="csX14" fmla="*/ 0 w 2179558"/>
              <a:gd name="csY14" fmla="*/ 206297 h 1237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79558" h="1237755" fill="none" extrusionOk="0">
                <a:moveTo>
                  <a:pt x="0" y="206297"/>
                </a:moveTo>
                <a:cubicBezTo>
                  <a:pt x="-6165" y="85048"/>
                  <a:pt x="102321" y="-29965"/>
                  <a:pt x="206297" y="0"/>
                </a:cubicBezTo>
                <a:cubicBezTo>
                  <a:pt x="437189" y="-29659"/>
                  <a:pt x="625390" y="21128"/>
                  <a:pt x="777615" y="0"/>
                </a:cubicBezTo>
                <a:cubicBezTo>
                  <a:pt x="929840" y="-21128"/>
                  <a:pt x="1108552" y="6560"/>
                  <a:pt x="1401943" y="0"/>
                </a:cubicBezTo>
                <a:cubicBezTo>
                  <a:pt x="1695334" y="-6560"/>
                  <a:pt x="1788117" y="57976"/>
                  <a:pt x="1973261" y="0"/>
                </a:cubicBezTo>
                <a:cubicBezTo>
                  <a:pt x="2096597" y="-20221"/>
                  <a:pt x="2149094" y="83212"/>
                  <a:pt x="2179558" y="206297"/>
                </a:cubicBezTo>
                <a:cubicBezTo>
                  <a:pt x="2186355" y="408265"/>
                  <a:pt x="2165369" y="430273"/>
                  <a:pt x="2179558" y="610626"/>
                </a:cubicBezTo>
                <a:cubicBezTo>
                  <a:pt x="2193747" y="790979"/>
                  <a:pt x="2144684" y="861890"/>
                  <a:pt x="2179558" y="1031458"/>
                </a:cubicBezTo>
                <a:cubicBezTo>
                  <a:pt x="2199837" y="1163293"/>
                  <a:pt x="2098419" y="1219517"/>
                  <a:pt x="1973261" y="1237755"/>
                </a:cubicBezTo>
                <a:cubicBezTo>
                  <a:pt x="1722592" y="1251607"/>
                  <a:pt x="1688572" y="1231837"/>
                  <a:pt x="1437282" y="1237755"/>
                </a:cubicBezTo>
                <a:cubicBezTo>
                  <a:pt x="1185992" y="1243673"/>
                  <a:pt x="1058413" y="1214496"/>
                  <a:pt x="883633" y="1237755"/>
                </a:cubicBezTo>
                <a:cubicBezTo>
                  <a:pt x="708853" y="1261014"/>
                  <a:pt x="503934" y="1201736"/>
                  <a:pt x="206297" y="1237755"/>
                </a:cubicBezTo>
                <a:cubicBezTo>
                  <a:pt x="108833" y="1232520"/>
                  <a:pt x="-18141" y="1144677"/>
                  <a:pt x="0" y="1031458"/>
                </a:cubicBezTo>
                <a:cubicBezTo>
                  <a:pt x="-38128" y="926613"/>
                  <a:pt x="30110" y="823774"/>
                  <a:pt x="0" y="618878"/>
                </a:cubicBezTo>
                <a:cubicBezTo>
                  <a:pt x="-30110" y="413982"/>
                  <a:pt x="3282" y="355682"/>
                  <a:pt x="0" y="206297"/>
                </a:cubicBezTo>
                <a:close/>
              </a:path>
              <a:path w="2179558" h="1237755" stroke="0" extrusionOk="0">
                <a:moveTo>
                  <a:pt x="0" y="206297"/>
                </a:moveTo>
                <a:cubicBezTo>
                  <a:pt x="12185" y="83250"/>
                  <a:pt x="94486" y="-26469"/>
                  <a:pt x="206297" y="0"/>
                </a:cubicBezTo>
                <a:cubicBezTo>
                  <a:pt x="458602" y="-51497"/>
                  <a:pt x="574997" y="13142"/>
                  <a:pt x="812955" y="0"/>
                </a:cubicBezTo>
                <a:cubicBezTo>
                  <a:pt x="1050913" y="-13142"/>
                  <a:pt x="1153680" y="7181"/>
                  <a:pt x="1366603" y="0"/>
                </a:cubicBezTo>
                <a:cubicBezTo>
                  <a:pt x="1579526" y="-7181"/>
                  <a:pt x="1813945" y="66872"/>
                  <a:pt x="1973261" y="0"/>
                </a:cubicBezTo>
                <a:cubicBezTo>
                  <a:pt x="2095070" y="30198"/>
                  <a:pt x="2161834" y="67606"/>
                  <a:pt x="2179558" y="206297"/>
                </a:cubicBezTo>
                <a:cubicBezTo>
                  <a:pt x="2219775" y="384771"/>
                  <a:pt x="2134428" y="436797"/>
                  <a:pt x="2179558" y="618878"/>
                </a:cubicBezTo>
                <a:cubicBezTo>
                  <a:pt x="2224688" y="800959"/>
                  <a:pt x="2148836" y="902810"/>
                  <a:pt x="2179558" y="1031458"/>
                </a:cubicBezTo>
                <a:cubicBezTo>
                  <a:pt x="2181848" y="1135080"/>
                  <a:pt x="2065896" y="1222163"/>
                  <a:pt x="1973261" y="1237755"/>
                </a:cubicBezTo>
                <a:cubicBezTo>
                  <a:pt x="1838136" y="1295326"/>
                  <a:pt x="1638073" y="1217167"/>
                  <a:pt x="1419612" y="1237755"/>
                </a:cubicBezTo>
                <a:cubicBezTo>
                  <a:pt x="1201151" y="1258343"/>
                  <a:pt x="1023461" y="1184317"/>
                  <a:pt x="848294" y="1237755"/>
                </a:cubicBezTo>
                <a:cubicBezTo>
                  <a:pt x="673127" y="1291193"/>
                  <a:pt x="472329" y="1190100"/>
                  <a:pt x="206297" y="1237755"/>
                </a:cubicBezTo>
                <a:cubicBezTo>
                  <a:pt x="91467" y="1240142"/>
                  <a:pt x="4202" y="1133813"/>
                  <a:pt x="0" y="1031458"/>
                </a:cubicBezTo>
                <a:cubicBezTo>
                  <a:pt x="-18439" y="856743"/>
                  <a:pt x="39364" y="737960"/>
                  <a:pt x="0" y="618878"/>
                </a:cubicBezTo>
                <a:cubicBezTo>
                  <a:pt x="-39364" y="499796"/>
                  <a:pt x="41768" y="295183"/>
                  <a:pt x="0" y="20629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ΣΤΗ  ΒΙΒΛΙΟΘΗΚΗ</a:t>
            </a:r>
          </a:p>
        </p:txBody>
      </p:sp>
      <p:pic>
        <p:nvPicPr>
          <p:cNvPr id="11" name="Εικόνα 10">
            <a:extLst>
              <a:ext uri="{FF2B5EF4-FFF2-40B4-BE49-F238E27FC236}">
                <a16:creationId xmlns:a16="http://schemas.microsoft.com/office/drawing/2014/main" id="{DAA11756-19EC-15B0-E9BF-385B1EE8C306}"/>
              </a:ext>
            </a:extLst>
          </p:cNvPr>
          <p:cNvPicPr>
            <a:picLocks noChangeAspect="1"/>
          </p:cNvPicPr>
          <p:nvPr/>
        </p:nvPicPr>
        <p:blipFill>
          <a:blip r:embed="rId3"/>
          <a:srcRect l="13152" t="2259"/>
          <a:stretch>
            <a:fillRect/>
          </a:stretch>
        </p:blipFill>
        <p:spPr>
          <a:xfrm>
            <a:off x="6308272" y="565172"/>
            <a:ext cx="2959848" cy="3836630"/>
          </a:xfrm>
          <a:custGeom>
            <a:avLst/>
            <a:gdLst>
              <a:gd name="csX0" fmla="*/ 0 w 2959848"/>
              <a:gd name="csY0" fmla="*/ 0 h 3836630"/>
              <a:gd name="csX1" fmla="*/ 532773 w 2959848"/>
              <a:gd name="csY1" fmla="*/ 0 h 3836630"/>
              <a:gd name="csX2" fmla="*/ 1183939 w 2959848"/>
              <a:gd name="csY2" fmla="*/ 0 h 3836630"/>
              <a:gd name="csX3" fmla="*/ 1687113 w 2959848"/>
              <a:gd name="csY3" fmla="*/ 0 h 3836630"/>
              <a:gd name="csX4" fmla="*/ 2279083 w 2959848"/>
              <a:gd name="csY4" fmla="*/ 0 h 3836630"/>
              <a:gd name="csX5" fmla="*/ 2959848 w 2959848"/>
              <a:gd name="csY5" fmla="*/ 0 h 3836630"/>
              <a:gd name="csX6" fmla="*/ 2959848 w 2959848"/>
              <a:gd name="csY6" fmla="*/ 624823 h 3836630"/>
              <a:gd name="csX7" fmla="*/ 2959848 w 2959848"/>
              <a:gd name="csY7" fmla="*/ 1249645 h 3836630"/>
              <a:gd name="csX8" fmla="*/ 2959848 w 2959848"/>
              <a:gd name="csY8" fmla="*/ 1759369 h 3836630"/>
              <a:gd name="csX9" fmla="*/ 2959848 w 2959848"/>
              <a:gd name="csY9" fmla="*/ 2384191 h 3836630"/>
              <a:gd name="csX10" fmla="*/ 2959848 w 2959848"/>
              <a:gd name="csY10" fmla="*/ 2817183 h 3836630"/>
              <a:gd name="csX11" fmla="*/ 2959848 w 2959848"/>
              <a:gd name="csY11" fmla="*/ 3836630 h 3836630"/>
              <a:gd name="csX12" fmla="*/ 2427075 w 2959848"/>
              <a:gd name="csY12" fmla="*/ 3836630 h 3836630"/>
              <a:gd name="csX13" fmla="*/ 1835106 w 2959848"/>
              <a:gd name="csY13" fmla="*/ 3836630 h 3836630"/>
              <a:gd name="csX14" fmla="*/ 1302333 w 2959848"/>
              <a:gd name="csY14" fmla="*/ 3836630 h 3836630"/>
              <a:gd name="csX15" fmla="*/ 799159 w 2959848"/>
              <a:gd name="csY15" fmla="*/ 3836630 h 3836630"/>
              <a:gd name="csX16" fmla="*/ 0 w 2959848"/>
              <a:gd name="csY16" fmla="*/ 3836630 h 3836630"/>
              <a:gd name="csX17" fmla="*/ 0 w 2959848"/>
              <a:gd name="csY17" fmla="*/ 3211807 h 3836630"/>
              <a:gd name="csX18" fmla="*/ 0 w 2959848"/>
              <a:gd name="csY18" fmla="*/ 2663717 h 3836630"/>
              <a:gd name="csX19" fmla="*/ 0 w 2959848"/>
              <a:gd name="csY19" fmla="*/ 2230726 h 3836630"/>
              <a:gd name="csX20" fmla="*/ 0 w 2959848"/>
              <a:gd name="csY20" fmla="*/ 1644270 h 3836630"/>
              <a:gd name="csX21" fmla="*/ 0 w 2959848"/>
              <a:gd name="csY21" fmla="*/ 1096180 h 3836630"/>
              <a:gd name="csX22" fmla="*/ 0 w 2959848"/>
              <a:gd name="csY22" fmla="*/ 471357 h 3836630"/>
              <a:gd name="csX23" fmla="*/ 0 w 2959848"/>
              <a:gd name="csY23" fmla="*/ 0 h 3836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959848" h="3836630" fill="none" extrusionOk="0">
                <a:moveTo>
                  <a:pt x="0" y="0"/>
                </a:moveTo>
                <a:cubicBezTo>
                  <a:pt x="244116" y="-39586"/>
                  <a:pt x="424585" y="35208"/>
                  <a:pt x="532773" y="0"/>
                </a:cubicBezTo>
                <a:cubicBezTo>
                  <a:pt x="640961" y="-35208"/>
                  <a:pt x="902139" y="4089"/>
                  <a:pt x="1183939" y="0"/>
                </a:cubicBezTo>
                <a:cubicBezTo>
                  <a:pt x="1465739" y="-4089"/>
                  <a:pt x="1492957" y="18348"/>
                  <a:pt x="1687113" y="0"/>
                </a:cubicBezTo>
                <a:cubicBezTo>
                  <a:pt x="1881269" y="-18348"/>
                  <a:pt x="2124349" y="33675"/>
                  <a:pt x="2279083" y="0"/>
                </a:cubicBezTo>
                <a:cubicBezTo>
                  <a:pt x="2433817" y="-33675"/>
                  <a:pt x="2725066" y="25791"/>
                  <a:pt x="2959848" y="0"/>
                </a:cubicBezTo>
                <a:cubicBezTo>
                  <a:pt x="2966500" y="222539"/>
                  <a:pt x="2937015" y="398656"/>
                  <a:pt x="2959848" y="624823"/>
                </a:cubicBezTo>
                <a:cubicBezTo>
                  <a:pt x="2982681" y="850990"/>
                  <a:pt x="2936511" y="1025167"/>
                  <a:pt x="2959848" y="1249645"/>
                </a:cubicBezTo>
                <a:cubicBezTo>
                  <a:pt x="2983185" y="1474123"/>
                  <a:pt x="2932885" y="1524664"/>
                  <a:pt x="2959848" y="1759369"/>
                </a:cubicBezTo>
                <a:cubicBezTo>
                  <a:pt x="2986811" y="1994074"/>
                  <a:pt x="2930625" y="2119392"/>
                  <a:pt x="2959848" y="2384191"/>
                </a:cubicBezTo>
                <a:cubicBezTo>
                  <a:pt x="2989071" y="2648990"/>
                  <a:pt x="2959065" y="2686055"/>
                  <a:pt x="2959848" y="2817183"/>
                </a:cubicBezTo>
                <a:cubicBezTo>
                  <a:pt x="2960631" y="2948311"/>
                  <a:pt x="2902734" y="3448598"/>
                  <a:pt x="2959848" y="3836630"/>
                </a:cubicBezTo>
                <a:cubicBezTo>
                  <a:pt x="2822727" y="3844857"/>
                  <a:pt x="2601660" y="3814802"/>
                  <a:pt x="2427075" y="3836630"/>
                </a:cubicBezTo>
                <a:cubicBezTo>
                  <a:pt x="2252490" y="3858458"/>
                  <a:pt x="2036730" y="3812359"/>
                  <a:pt x="1835106" y="3836630"/>
                </a:cubicBezTo>
                <a:cubicBezTo>
                  <a:pt x="1633482" y="3860901"/>
                  <a:pt x="1417282" y="3807755"/>
                  <a:pt x="1302333" y="3836630"/>
                </a:cubicBezTo>
                <a:cubicBezTo>
                  <a:pt x="1187384" y="3865505"/>
                  <a:pt x="1029426" y="3785893"/>
                  <a:pt x="799159" y="3836630"/>
                </a:cubicBezTo>
                <a:cubicBezTo>
                  <a:pt x="568892" y="3887367"/>
                  <a:pt x="188283" y="3808375"/>
                  <a:pt x="0" y="3836630"/>
                </a:cubicBezTo>
                <a:cubicBezTo>
                  <a:pt x="-60114" y="3669467"/>
                  <a:pt x="53868" y="3473064"/>
                  <a:pt x="0" y="3211807"/>
                </a:cubicBezTo>
                <a:cubicBezTo>
                  <a:pt x="-53868" y="2950550"/>
                  <a:pt x="36573" y="2814595"/>
                  <a:pt x="0" y="2663717"/>
                </a:cubicBezTo>
                <a:cubicBezTo>
                  <a:pt x="-36573" y="2512839"/>
                  <a:pt x="11871" y="2344652"/>
                  <a:pt x="0" y="2230726"/>
                </a:cubicBezTo>
                <a:cubicBezTo>
                  <a:pt x="-11871" y="2116800"/>
                  <a:pt x="51159" y="1775867"/>
                  <a:pt x="0" y="1644270"/>
                </a:cubicBezTo>
                <a:cubicBezTo>
                  <a:pt x="-51159" y="1512673"/>
                  <a:pt x="21676" y="1235727"/>
                  <a:pt x="0" y="1096180"/>
                </a:cubicBezTo>
                <a:cubicBezTo>
                  <a:pt x="-21676" y="956633"/>
                  <a:pt x="45617" y="717791"/>
                  <a:pt x="0" y="471357"/>
                </a:cubicBezTo>
                <a:cubicBezTo>
                  <a:pt x="-45617" y="224923"/>
                  <a:pt x="48167" y="211763"/>
                  <a:pt x="0" y="0"/>
                </a:cubicBezTo>
                <a:close/>
              </a:path>
              <a:path w="2959848" h="3836630" stroke="0" extrusionOk="0">
                <a:moveTo>
                  <a:pt x="0" y="0"/>
                </a:moveTo>
                <a:cubicBezTo>
                  <a:pt x="167326" y="-55026"/>
                  <a:pt x="415522" y="44774"/>
                  <a:pt x="532773" y="0"/>
                </a:cubicBezTo>
                <a:cubicBezTo>
                  <a:pt x="650024" y="-44774"/>
                  <a:pt x="924650" y="17357"/>
                  <a:pt x="1154341" y="0"/>
                </a:cubicBezTo>
                <a:cubicBezTo>
                  <a:pt x="1384032" y="-17357"/>
                  <a:pt x="1515463" y="31499"/>
                  <a:pt x="1687113" y="0"/>
                </a:cubicBezTo>
                <a:cubicBezTo>
                  <a:pt x="1858763" y="-31499"/>
                  <a:pt x="2023992" y="47905"/>
                  <a:pt x="2249484" y="0"/>
                </a:cubicBezTo>
                <a:cubicBezTo>
                  <a:pt x="2474976" y="-47905"/>
                  <a:pt x="2812148" y="11746"/>
                  <a:pt x="2959848" y="0"/>
                </a:cubicBezTo>
                <a:cubicBezTo>
                  <a:pt x="3005528" y="268504"/>
                  <a:pt x="2933064" y="280928"/>
                  <a:pt x="2959848" y="548090"/>
                </a:cubicBezTo>
                <a:cubicBezTo>
                  <a:pt x="2986632" y="815252"/>
                  <a:pt x="2924640" y="883555"/>
                  <a:pt x="2959848" y="981081"/>
                </a:cubicBezTo>
                <a:cubicBezTo>
                  <a:pt x="2995056" y="1078607"/>
                  <a:pt x="2909142" y="1339461"/>
                  <a:pt x="2959848" y="1490805"/>
                </a:cubicBezTo>
                <a:cubicBezTo>
                  <a:pt x="3010554" y="1642149"/>
                  <a:pt x="2951265" y="1823448"/>
                  <a:pt x="2959848" y="2115627"/>
                </a:cubicBezTo>
                <a:cubicBezTo>
                  <a:pt x="2968431" y="2407806"/>
                  <a:pt x="2897959" y="2497806"/>
                  <a:pt x="2959848" y="2740450"/>
                </a:cubicBezTo>
                <a:cubicBezTo>
                  <a:pt x="3021737" y="2983094"/>
                  <a:pt x="2916377" y="3093215"/>
                  <a:pt x="2959848" y="3250174"/>
                </a:cubicBezTo>
                <a:cubicBezTo>
                  <a:pt x="3003319" y="3407133"/>
                  <a:pt x="2894024" y="3608207"/>
                  <a:pt x="2959848" y="3836630"/>
                </a:cubicBezTo>
                <a:cubicBezTo>
                  <a:pt x="2726348" y="3893844"/>
                  <a:pt x="2510438" y="3830205"/>
                  <a:pt x="2397477" y="3836630"/>
                </a:cubicBezTo>
                <a:cubicBezTo>
                  <a:pt x="2284516" y="3843055"/>
                  <a:pt x="1995246" y="3823493"/>
                  <a:pt x="1864704" y="3836630"/>
                </a:cubicBezTo>
                <a:cubicBezTo>
                  <a:pt x="1734162" y="3849767"/>
                  <a:pt x="1486938" y="3791587"/>
                  <a:pt x="1302333" y="3836630"/>
                </a:cubicBezTo>
                <a:cubicBezTo>
                  <a:pt x="1117728" y="3881673"/>
                  <a:pt x="1004324" y="3831812"/>
                  <a:pt x="710364" y="3836630"/>
                </a:cubicBezTo>
                <a:cubicBezTo>
                  <a:pt x="416404" y="3841448"/>
                  <a:pt x="304333" y="3805911"/>
                  <a:pt x="0" y="3836630"/>
                </a:cubicBezTo>
                <a:cubicBezTo>
                  <a:pt x="-26880" y="3650168"/>
                  <a:pt x="14891" y="3514426"/>
                  <a:pt x="0" y="3250174"/>
                </a:cubicBezTo>
                <a:cubicBezTo>
                  <a:pt x="-14891" y="2985922"/>
                  <a:pt x="28522" y="2874545"/>
                  <a:pt x="0" y="2778816"/>
                </a:cubicBezTo>
                <a:cubicBezTo>
                  <a:pt x="-28522" y="2683087"/>
                  <a:pt x="3208" y="2542920"/>
                  <a:pt x="0" y="2345825"/>
                </a:cubicBezTo>
                <a:cubicBezTo>
                  <a:pt x="-3208" y="2148730"/>
                  <a:pt x="9525" y="1955545"/>
                  <a:pt x="0" y="1797735"/>
                </a:cubicBezTo>
                <a:cubicBezTo>
                  <a:pt x="-9525" y="1639925"/>
                  <a:pt x="21363" y="1489732"/>
                  <a:pt x="0" y="1364744"/>
                </a:cubicBezTo>
                <a:cubicBezTo>
                  <a:pt x="-21363" y="1239756"/>
                  <a:pt x="40193" y="974199"/>
                  <a:pt x="0" y="855020"/>
                </a:cubicBezTo>
                <a:cubicBezTo>
                  <a:pt x="-40193" y="735841"/>
                  <a:pt x="24006" y="261687"/>
                  <a:pt x="0" y="0"/>
                </a:cubicBezTo>
                <a:close/>
              </a:path>
            </a:pathLst>
          </a:custGeom>
          <a:ln>
            <a:solidFill>
              <a:schemeClr val="tx1"/>
            </a:solidFill>
            <a:extLst>
              <a:ext uri="{C807C97D-BFC1-408E-A445-0C87EB9F89A2}">
                <ask:lineSketchStyleProps xmlns:ask="http://schemas.microsoft.com/office/drawing/2018/sketchyshapes" sd="648216457">
                  <a:prstGeom prst="rect">
                    <a:avLst/>
                  </a:prstGeom>
                  <ask:type>
                    <ask:lineSketchScribble/>
                  </ask:type>
                </ask:lineSketchStyleProps>
              </a:ext>
            </a:extLst>
          </a:ln>
        </p:spPr>
      </p:pic>
      <p:sp>
        <p:nvSpPr>
          <p:cNvPr id="13" name="Ορθογώνιο: Στρογγύλεμα γωνιών 12">
            <a:extLst>
              <a:ext uri="{FF2B5EF4-FFF2-40B4-BE49-F238E27FC236}">
                <a16:creationId xmlns:a16="http://schemas.microsoft.com/office/drawing/2014/main" id="{A10DBA30-0C06-076F-97C7-608267A59EA2}"/>
              </a:ext>
            </a:extLst>
          </p:cNvPr>
          <p:cNvSpPr/>
          <p:nvPr/>
        </p:nvSpPr>
        <p:spPr>
          <a:xfrm>
            <a:off x="6574971" y="5159830"/>
            <a:ext cx="2460236" cy="111226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Έτος  έκδοσης : 1965 (τρίτη  έκδοση)</a:t>
            </a:r>
          </a:p>
        </p:txBody>
      </p:sp>
      <p:sp>
        <p:nvSpPr>
          <p:cNvPr id="15" name="TextBox 14">
            <a:extLst>
              <a:ext uri="{FF2B5EF4-FFF2-40B4-BE49-F238E27FC236}">
                <a16:creationId xmlns:a16="http://schemas.microsoft.com/office/drawing/2014/main" id="{EB1D7508-99A5-A72D-1B4E-B5D571D7A501}"/>
              </a:ext>
            </a:extLst>
          </p:cNvPr>
          <p:cNvSpPr txBox="1"/>
          <p:nvPr/>
        </p:nvSpPr>
        <p:spPr>
          <a:xfrm>
            <a:off x="5894761" y="6368142"/>
            <a:ext cx="6096000" cy="369332"/>
          </a:xfrm>
          <a:prstGeom prst="rect">
            <a:avLst/>
          </a:prstGeom>
          <a:noFill/>
        </p:spPr>
        <p:txBody>
          <a:bodyPr wrap="square">
            <a:spAutoFit/>
          </a:bodyPr>
          <a:lstStyle/>
          <a:p>
            <a:r>
              <a:rPr lang="el-GR" dirty="0">
                <a:solidFill>
                  <a:schemeClr val="bg2"/>
                </a:solidFill>
              </a:rPr>
              <a:t>https://share.google/lWd2zZaI9yNqcUgXl</a:t>
            </a:r>
          </a:p>
        </p:txBody>
      </p:sp>
      <p:sp>
        <p:nvSpPr>
          <p:cNvPr id="17" name="Ορθογώνιο: Στρογγύλεμα γωνιών 16">
            <a:extLst>
              <a:ext uri="{FF2B5EF4-FFF2-40B4-BE49-F238E27FC236}">
                <a16:creationId xmlns:a16="http://schemas.microsoft.com/office/drawing/2014/main" id="{DE05997A-38A6-747A-7944-88EDDDC31CB3}"/>
              </a:ext>
            </a:extLst>
          </p:cNvPr>
          <p:cNvSpPr/>
          <p:nvPr/>
        </p:nvSpPr>
        <p:spPr>
          <a:xfrm>
            <a:off x="9878828" y="5072743"/>
            <a:ext cx="1883314" cy="1199349"/>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1955</a:t>
            </a:r>
          </a:p>
        </p:txBody>
      </p:sp>
      <p:pic>
        <p:nvPicPr>
          <p:cNvPr id="23" name="Εικόνα 22">
            <a:extLst>
              <a:ext uri="{FF2B5EF4-FFF2-40B4-BE49-F238E27FC236}">
                <a16:creationId xmlns:a16="http://schemas.microsoft.com/office/drawing/2014/main" id="{AAC5A64E-3589-EE6E-1D44-909DC74C4DB6}"/>
              </a:ext>
            </a:extLst>
          </p:cNvPr>
          <p:cNvPicPr>
            <a:picLocks noChangeAspect="1"/>
          </p:cNvPicPr>
          <p:nvPr/>
        </p:nvPicPr>
        <p:blipFill>
          <a:blip r:embed="rId4"/>
          <a:srcRect l="7507" t="5080" r="14615"/>
          <a:stretch>
            <a:fillRect/>
          </a:stretch>
        </p:blipFill>
        <p:spPr>
          <a:xfrm>
            <a:off x="9361714" y="585909"/>
            <a:ext cx="2819432" cy="3815894"/>
          </a:xfrm>
          <a:custGeom>
            <a:avLst/>
            <a:gdLst>
              <a:gd name="csX0" fmla="*/ 0 w 2819432"/>
              <a:gd name="csY0" fmla="*/ 0 h 3815894"/>
              <a:gd name="csX1" fmla="*/ 507498 w 2819432"/>
              <a:gd name="csY1" fmla="*/ 0 h 3815894"/>
              <a:gd name="csX2" fmla="*/ 1014996 w 2819432"/>
              <a:gd name="csY2" fmla="*/ 0 h 3815894"/>
              <a:gd name="csX3" fmla="*/ 1550688 w 2819432"/>
              <a:gd name="csY3" fmla="*/ 0 h 3815894"/>
              <a:gd name="csX4" fmla="*/ 2114574 w 2819432"/>
              <a:gd name="csY4" fmla="*/ 0 h 3815894"/>
              <a:gd name="csX5" fmla="*/ 2819432 w 2819432"/>
              <a:gd name="csY5" fmla="*/ 0 h 3815894"/>
              <a:gd name="csX6" fmla="*/ 2819432 w 2819432"/>
              <a:gd name="csY6" fmla="*/ 468810 h 3815894"/>
              <a:gd name="csX7" fmla="*/ 2819432 w 2819432"/>
              <a:gd name="csY7" fmla="*/ 937620 h 3815894"/>
              <a:gd name="csX8" fmla="*/ 2819432 w 2819432"/>
              <a:gd name="csY8" fmla="*/ 1482747 h 3815894"/>
              <a:gd name="csX9" fmla="*/ 2819432 w 2819432"/>
              <a:gd name="csY9" fmla="*/ 1913398 h 3815894"/>
              <a:gd name="csX10" fmla="*/ 2819432 w 2819432"/>
              <a:gd name="csY10" fmla="*/ 2382208 h 3815894"/>
              <a:gd name="csX11" fmla="*/ 2819432 w 2819432"/>
              <a:gd name="csY11" fmla="*/ 2889177 h 3815894"/>
              <a:gd name="csX12" fmla="*/ 2819432 w 2819432"/>
              <a:gd name="csY12" fmla="*/ 3815894 h 3815894"/>
              <a:gd name="csX13" fmla="*/ 2340129 w 2819432"/>
              <a:gd name="csY13" fmla="*/ 3815894 h 3815894"/>
              <a:gd name="csX14" fmla="*/ 1776242 w 2819432"/>
              <a:gd name="csY14" fmla="*/ 3815894 h 3815894"/>
              <a:gd name="csX15" fmla="*/ 1240550 w 2819432"/>
              <a:gd name="csY15" fmla="*/ 3815894 h 3815894"/>
              <a:gd name="csX16" fmla="*/ 620275 w 2819432"/>
              <a:gd name="csY16" fmla="*/ 3815894 h 3815894"/>
              <a:gd name="csX17" fmla="*/ 0 w 2819432"/>
              <a:gd name="csY17" fmla="*/ 3815894 h 3815894"/>
              <a:gd name="csX18" fmla="*/ 0 w 2819432"/>
              <a:gd name="csY18" fmla="*/ 3194448 h 3815894"/>
              <a:gd name="csX19" fmla="*/ 0 w 2819432"/>
              <a:gd name="csY19" fmla="*/ 2763798 h 3815894"/>
              <a:gd name="csX20" fmla="*/ 0 w 2819432"/>
              <a:gd name="csY20" fmla="*/ 2142352 h 3815894"/>
              <a:gd name="csX21" fmla="*/ 0 w 2819432"/>
              <a:gd name="csY21" fmla="*/ 1711701 h 3815894"/>
              <a:gd name="csX22" fmla="*/ 0 w 2819432"/>
              <a:gd name="csY22" fmla="*/ 1090255 h 3815894"/>
              <a:gd name="csX23" fmla="*/ 0 w 2819432"/>
              <a:gd name="csY23" fmla="*/ 468810 h 3815894"/>
              <a:gd name="csX24" fmla="*/ 0 w 2819432"/>
              <a:gd name="csY24" fmla="*/ 0 h 38158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819432" h="3815894" fill="none" extrusionOk="0">
                <a:moveTo>
                  <a:pt x="0" y="0"/>
                </a:moveTo>
                <a:cubicBezTo>
                  <a:pt x="119036" y="-26407"/>
                  <a:pt x="405874" y="32679"/>
                  <a:pt x="507498" y="0"/>
                </a:cubicBezTo>
                <a:cubicBezTo>
                  <a:pt x="609122" y="-32679"/>
                  <a:pt x="794556" y="12567"/>
                  <a:pt x="1014996" y="0"/>
                </a:cubicBezTo>
                <a:cubicBezTo>
                  <a:pt x="1235436" y="-12567"/>
                  <a:pt x="1317569" y="19531"/>
                  <a:pt x="1550688" y="0"/>
                </a:cubicBezTo>
                <a:cubicBezTo>
                  <a:pt x="1783807" y="-19531"/>
                  <a:pt x="1964323" y="12368"/>
                  <a:pt x="2114574" y="0"/>
                </a:cubicBezTo>
                <a:cubicBezTo>
                  <a:pt x="2264825" y="-12368"/>
                  <a:pt x="2628699" y="9051"/>
                  <a:pt x="2819432" y="0"/>
                </a:cubicBezTo>
                <a:cubicBezTo>
                  <a:pt x="2833888" y="230109"/>
                  <a:pt x="2815318" y="262254"/>
                  <a:pt x="2819432" y="468810"/>
                </a:cubicBezTo>
                <a:cubicBezTo>
                  <a:pt x="2823546" y="675366"/>
                  <a:pt x="2777899" y="813486"/>
                  <a:pt x="2819432" y="937620"/>
                </a:cubicBezTo>
                <a:cubicBezTo>
                  <a:pt x="2860965" y="1061754"/>
                  <a:pt x="2772018" y="1326267"/>
                  <a:pt x="2819432" y="1482747"/>
                </a:cubicBezTo>
                <a:cubicBezTo>
                  <a:pt x="2866846" y="1639227"/>
                  <a:pt x="2789654" y="1783490"/>
                  <a:pt x="2819432" y="1913398"/>
                </a:cubicBezTo>
                <a:cubicBezTo>
                  <a:pt x="2849210" y="2043306"/>
                  <a:pt x="2790722" y="2243625"/>
                  <a:pt x="2819432" y="2382208"/>
                </a:cubicBezTo>
                <a:cubicBezTo>
                  <a:pt x="2848142" y="2520791"/>
                  <a:pt x="2797120" y="2731924"/>
                  <a:pt x="2819432" y="2889177"/>
                </a:cubicBezTo>
                <a:cubicBezTo>
                  <a:pt x="2841744" y="3046430"/>
                  <a:pt x="2810027" y="3490645"/>
                  <a:pt x="2819432" y="3815894"/>
                </a:cubicBezTo>
                <a:cubicBezTo>
                  <a:pt x="2704725" y="3847064"/>
                  <a:pt x="2562938" y="3770398"/>
                  <a:pt x="2340129" y="3815894"/>
                </a:cubicBezTo>
                <a:cubicBezTo>
                  <a:pt x="2117320" y="3861390"/>
                  <a:pt x="1975109" y="3766495"/>
                  <a:pt x="1776242" y="3815894"/>
                </a:cubicBezTo>
                <a:cubicBezTo>
                  <a:pt x="1577375" y="3865293"/>
                  <a:pt x="1356908" y="3757311"/>
                  <a:pt x="1240550" y="3815894"/>
                </a:cubicBezTo>
                <a:cubicBezTo>
                  <a:pt x="1124192" y="3874477"/>
                  <a:pt x="840619" y="3744269"/>
                  <a:pt x="620275" y="3815894"/>
                </a:cubicBezTo>
                <a:cubicBezTo>
                  <a:pt x="399932" y="3887519"/>
                  <a:pt x="308835" y="3791506"/>
                  <a:pt x="0" y="3815894"/>
                </a:cubicBezTo>
                <a:cubicBezTo>
                  <a:pt x="-3629" y="3611975"/>
                  <a:pt x="35269" y="3319566"/>
                  <a:pt x="0" y="3194448"/>
                </a:cubicBezTo>
                <a:cubicBezTo>
                  <a:pt x="-35269" y="3069330"/>
                  <a:pt x="32567" y="2926795"/>
                  <a:pt x="0" y="2763798"/>
                </a:cubicBezTo>
                <a:cubicBezTo>
                  <a:pt x="-32567" y="2600801"/>
                  <a:pt x="1430" y="2289181"/>
                  <a:pt x="0" y="2142352"/>
                </a:cubicBezTo>
                <a:cubicBezTo>
                  <a:pt x="-1430" y="1995523"/>
                  <a:pt x="41299" y="1874233"/>
                  <a:pt x="0" y="1711701"/>
                </a:cubicBezTo>
                <a:cubicBezTo>
                  <a:pt x="-41299" y="1549169"/>
                  <a:pt x="64740" y="1355474"/>
                  <a:pt x="0" y="1090255"/>
                </a:cubicBezTo>
                <a:cubicBezTo>
                  <a:pt x="-64740" y="825036"/>
                  <a:pt x="17995" y="715241"/>
                  <a:pt x="0" y="468810"/>
                </a:cubicBezTo>
                <a:cubicBezTo>
                  <a:pt x="-17995" y="222379"/>
                  <a:pt x="9775" y="131019"/>
                  <a:pt x="0" y="0"/>
                </a:cubicBezTo>
                <a:close/>
              </a:path>
              <a:path w="2819432" h="3815894" stroke="0" extrusionOk="0">
                <a:moveTo>
                  <a:pt x="0" y="0"/>
                </a:moveTo>
                <a:cubicBezTo>
                  <a:pt x="253317" y="-32954"/>
                  <a:pt x="428796" y="1926"/>
                  <a:pt x="620275" y="0"/>
                </a:cubicBezTo>
                <a:cubicBezTo>
                  <a:pt x="811754" y="-1926"/>
                  <a:pt x="938928" y="70194"/>
                  <a:pt x="1240550" y="0"/>
                </a:cubicBezTo>
                <a:cubicBezTo>
                  <a:pt x="1542173" y="-70194"/>
                  <a:pt x="1520870" y="45200"/>
                  <a:pt x="1719854" y="0"/>
                </a:cubicBezTo>
                <a:cubicBezTo>
                  <a:pt x="1918838" y="-45200"/>
                  <a:pt x="1987438" y="37047"/>
                  <a:pt x="2199157" y="0"/>
                </a:cubicBezTo>
                <a:cubicBezTo>
                  <a:pt x="2410876" y="-37047"/>
                  <a:pt x="2540473" y="5284"/>
                  <a:pt x="2819432" y="0"/>
                </a:cubicBezTo>
                <a:cubicBezTo>
                  <a:pt x="2863111" y="127928"/>
                  <a:pt x="2788775" y="448480"/>
                  <a:pt x="2819432" y="621446"/>
                </a:cubicBezTo>
                <a:cubicBezTo>
                  <a:pt x="2850089" y="794412"/>
                  <a:pt x="2806303" y="935874"/>
                  <a:pt x="2819432" y="1052096"/>
                </a:cubicBezTo>
                <a:cubicBezTo>
                  <a:pt x="2832561" y="1168318"/>
                  <a:pt x="2810353" y="1290326"/>
                  <a:pt x="2819432" y="1482747"/>
                </a:cubicBezTo>
                <a:cubicBezTo>
                  <a:pt x="2828511" y="1675168"/>
                  <a:pt x="2762724" y="1856353"/>
                  <a:pt x="2819432" y="2027875"/>
                </a:cubicBezTo>
                <a:cubicBezTo>
                  <a:pt x="2876140" y="2199397"/>
                  <a:pt x="2808586" y="2271930"/>
                  <a:pt x="2819432" y="2496685"/>
                </a:cubicBezTo>
                <a:cubicBezTo>
                  <a:pt x="2830278" y="2721440"/>
                  <a:pt x="2795318" y="2856823"/>
                  <a:pt x="2819432" y="3003654"/>
                </a:cubicBezTo>
                <a:cubicBezTo>
                  <a:pt x="2843546" y="3150485"/>
                  <a:pt x="2798545" y="3434442"/>
                  <a:pt x="2819432" y="3815894"/>
                </a:cubicBezTo>
                <a:cubicBezTo>
                  <a:pt x="2619791" y="3856238"/>
                  <a:pt x="2425704" y="3750897"/>
                  <a:pt x="2255546" y="3815894"/>
                </a:cubicBezTo>
                <a:cubicBezTo>
                  <a:pt x="2085388" y="3880891"/>
                  <a:pt x="1861296" y="3801806"/>
                  <a:pt x="1719854" y="3815894"/>
                </a:cubicBezTo>
                <a:cubicBezTo>
                  <a:pt x="1578412" y="3829982"/>
                  <a:pt x="1279186" y="3799755"/>
                  <a:pt x="1099578" y="3815894"/>
                </a:cubicBezTo>
                <a:cubicBezTo>
                  <a:pt x="919970" y="3832033"/>
                  <a:pt x="634119" y="3776029"/>
                  <a:pt x="479303" y="3815894"/>
                </a:cubicBezTo>
                <a:cubicBezTo>
                  <a:pt x="324487" y="3855759"/>
                  <a:pt x="198026" y="3805985"/>
                  <a:pt x="0" y="3815894"/>
                </a:cubicBezTo>
                <a:cubicBezTo>
                  <a:pt x="-52694" y="3661181"/>
                  <a:pt x="12300" y="3536608"/>
                  <a:pt x="0" y="3270766"/>
                </a:cubicBezTo>
                <a:cubicBezTo>
                  <a:pt x="-12300" y="3004924"/>
                  <a:pt x="73976" y="2825277"/>
                  <a:pt x="0" y="2649321"/>
                </a:cubicBezTo>
                <a:cubicBezTo>
                  <a:pt x="-73976" y="2473366"/>
                  <a:pt x="36996" y="2243608"/>
                  <a:pt x="0" y="2104193"/>
                </a:cubicBezTo>
                <a:cubicBezTo>
                  <a:pt x="-36996" y="1964778"/>
                  <a:pt x="40319" y="1740042"/>
                  <a:pt x="0" y="1597224"/>
                </a:cubicBezTo>
                <a:cubicBezTo>
                  <a:pt x="-40319" y="1454406"/>
                  <a:pt x="43900" y="1288543"/>
                  <a:pt x="0" y="1128414"/>
                </a:cubicBezTo>
                <a:cubicBezTo>
                  <a:pt x="-43900" y="968285"/>
                  <a:pt x="41143" y="718062"/>
                  <a:pt x="0" y="583287"/>
                </a:cubicBezTo>
                <a:cubicBezTo>
                  <a:pt x="-41143" y="448512"/>
                  <a:pt x="51338" y="193162"/>
                  <a:pt x="0" y="0"/>
                </a:cubicBezTo>
                <a:close/>
              </a:path>
            </a:pathLst>
          </a:custGeom>
          <a:ln>
            <a:solidFill>
              <a:schemeClr val="tx1"/>
            </a:solidFill>
            <a:extLst>
              <a:ext uri="{C807C97D-BFC1-408E-A445-0C87EB9F89A2}">
                <ask:lineSketchStyleProps xmlns:ask="http://schemas.microsoft.com/office/drawing/2018/sketchyshapes" sd="118864217">
                  <a:prstGeom prst="rect">
                    <a:avLst/>
                  </a:prstGeom>
                  <ask:type>
                    <ask:lineSketchScribble/>
                  </ask:type>
                </ask:lineSketchStyleProps>
              </a:ext>
            </a:extLst>
          </a:ln>
        </p:spPr>
      </p:pic>
    </p:spTree>
    <p:extLst>
      <p:ext uri="{BB962C8B-B14F-4D97-AF65-F5344CB8AC3E}">
        <p14:creationId xmlns:p14="http://schemas.microsoft.com/office/powerpoint/2010/main" val="106397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1CCB5C2-B34F-F174-7557-04BCF4D53279}"/>
              </a:ext>
            </a:extLst>
          </p:cNvPr>
          <p:cNvPicPr>
            <a:picLocks noChangeAspect="1"/>
          </p:cNvPicPr>
          <p:nvPr/>
        </p:nvPicPr>
        <p:blipFill>
          <a:blip r:embed="rId2">
            <a:extLst>
              <a:ext uri="{28A0092B-C50C-407E-A947-70E740481C1C}">
                <a14:useLocalDpi xmlns:a14="http://schemas.microsoft.com/office/drawing/2010/main" val="0"/>
              </a:ext>
            </a:extLst>
          </a:blip>
          <a:srcRect t="10635" b="8730"/>
          <a:stretch>
            <a:fillRect/>
          </a:stretch>
        </p:blipFill>
        <p:spPr>
          <a:xfrm rot="5400000">
            <a:off x="-59872" y="1649191"/>
            <a:ext cx="4778828" cy="4147457"/>
          </a:xfrm>
          <a:custGeom>
            <a:avLst/>
            <a:gdLst>
              <a:gd name="csX0" fmla="*/ 0 w 4778828"/>
              <a:gd name="csY0" fmla="*/ 0 h 4147457"/>
              <a:gd name="csX1" fmla="*/ 501777 w 4778828"/>
              <a:gd name="csY1" fmla="*/ 0 h 4147457"/>
              <a:gd name="csX2" fmla="*/ 1051342 w 4778828"/>
              <a:gd name="csY2" fmla="*/ 0 h 4147457"/>
              <a:gd name="csX3" fmla="*/ 1648696 w 4778828"/>
              <a:gd name="csY3" fmla="*/ 0 h 4147457"/>
              <a:gd name="csX4" fmla="*/ 2246049 w 4778828"/>
              <a:gd name="csY4" fmla="*/ 0 h 4147457"/>
              <a:gd name="csX5" fmla="*/ 2700038 w 4778828"/>
              <a:gd name="csY5" fmla="*/ 0 h 4147457"/>
              <a:gd name="csX6" fmla="*/ 3392968 w 4778828"/>
              <a:gd name="csY6" fmla="*/ 0 h 4147457"/>
              <a:gd name="csX7" fmla="*/ 3990321 w 4778828"/>
              <a:gd name="csY7" fmla="*/ 0 h 4147457"/>
              <a:gd name="csX8" fmla="*/ 4778828 w 4778828"/>
              <a:gd name="csY8" fmla="*/ 0 h 4147457"/>
              <a:gd name="csX9" fmla="*/ 4778828 w 4778828"/>
              <a:gd name="csY9" fmla="*/ 633968 h 4147457"/>
              <a:gd name="csX10" fmla="*/ 4778828 w 4778828"/>
              <a:gd name="csY10" fmla="*/ 1143513 h 4147457"/>
              <a:gd name="csX11" fmla="*/ 4778828 w 4778828"/>
              <a:gd name="csY11" fmla="*/ 1777482 h 4147457"/>
              <a:gd name="csX12" fmla="*/ 4778828 w 4778828"/>
              <a:gd name="csY12" fmla="*/ 2245552 h 4147457"/>
              <a:gd name="csX13" fmla="*/ 4778828 w 4778828"/>
              <a:gd name="csY13" fmla="*/ 2755096 h 4147457"/>
              <a:gd name="csX14" fmla="*/ 4778828 w 4778828"/>
              <a:gd name="csY14" fmla="*/ 3223167 h 4147457"/>
              <a:gd name="csX15" fmla="*/ 4778828 w 4778828"/>
              <a:gd name="csY15" fmla="*/ 4147457 h 4147457"/>
              <a:gd name="csX16" fmla="*/ 4229263 w 4778828"/>
              <a:gd name="csY16" fmla="*/ 4147457 h 4147457"/>
              <a:gd name="csX17" fmla="*/ 3679698 w 4778828"/>
              <a:gd name="csY17" fmla="*/ 4147457 h 4147457"/>
              <a:gd name="csX18" fmla="*/ 3034556 w 4778828"/>
              <a:gd name="csY18" fmla="*/ 4147457 h 4147457"/>
              <a:gd name="csX19" fmla="*/ 2484991 w 4778828"/>
              <a:gd name="csY19" fmla="*/ 4147457 h 4147457"/>
              <a:gd name="csX20" fmla="*/ 1887637 w 4778828"/>
              <a:gd name="csY20" fmla="*/ 4147457 h 4147457"/>
              <a:gd name="csX21" fmla="*/ 1290284 w 4778828"/>
              <a:gd name="csY21" fmla="*/ 4147457 h 4147457"/>
              <a:gd name="csX22" fmla="*/ 740718 w 4778828"/>
              <a:gd name="csY22" fmla="*/ 4147457 h 4147457"/>
              <a:gd name="csX23" fmla="*/ 0 w 4778828"/>
              <a:gd name="csY23" fmla="*/ 4147457 h 4147457"/>
              <a:gd name="csX24" fmla="*/ 0 w 4778828"/>
              <a:gd name="csY24" fmla="*/ 3596438 h 4147457"/>
              <a:gd name="csX25" fmla="*/ 0 w 4778828"/>
              <a:gd name="csY25" fmla="*/ 3128368 h 4147457"/>
              <a:gd name="csX26" fmla="*/ 0 w 4778828"/>
              <a:gd name="csY26" fmla="*/ 2618823 h 4147457"/>
              <a:gd name="csX27" fmla="*/ 0 w 4778828"/>
              <a:gd name="csY27" fmla="*/ 2067804 h 4147457"/>
              <a:gd name="csX28" fmla="*/ 0 w 4778828"/>
              <a:gd name="csY28" fmla="*/ 1392361 h 4147457"/>
              <a:gd name="csX29" fmla="*/ 0 w 4778828"/>
              <a:gd name="csY29" fmla="*/ 758392 h 4147457"/>
              <a:gd name="csX30" fmla="*/ 0 w 4778828"/>
              <a:gd name="csY30" fmla="*/ 0 h 41474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778828" h="4147457" fill="none" extrusionOk="0">
                <a:moveTo>
                  <a:pt x="0" y="0"/>
                </a:moveTo>
                <a:cubicBezTo>
                  <a:pt x="212619" y="-39626"/>
                  <a:pt x="344976" y="60071"/>
                  <a:pt x="501777" y="0"/>
                </a:cubicBezTo>
                <a:cubicBezTo>
                  <a:pt x="658578" y="-60071"/>
                  <a:pt x="777134" y="46416"/>
                  <a:pt x="1051342" y="0"/>
                </a:cubicBezTo>
                <a:cubicBezTo>
                  <a:pt x="1325551" y="-46416"/>
                  <a:pt x="1467810" y="38998"/>
                  <a:pt x="1648696" y="0"/>
                </a:cubicBezTo>
                <a:cubicBezTo>
                  <a:pt x="1829582" y="-38998"/>
                  <a:pt x="1976654" y="47226"/>
                  <a:pt x="2246049" y="0"/>
                </a:cubicBezTo>
                <a:cubicBezTo>
                  <a:pt x="2515444" y="-47226"/>
                  <a:pt x="2556247" y="9947"/>
                  <a:pt x="2700038" y="0"/>
                </a:cubicBezTo>
                <a:cubicBezTo>
                  <a:pt x="2843829" y="-9947"/>
                  <a:pt x="3096086" y="8442"/>
                  <a:pt x="3392968" y="0"/>
                </a:cubicBezTo>
                <a:cubicBezTo>
                  <a:pt x="3689850" y="-8442"/>
                  <a:pt x="3745070" y="54363"/>
                  <a:pt x="3990321" y="0"/>
                </a:cubicBezTo>
                <a:cubicBezTo>
                  <a:pt x="4235572" y="-54363"/>
                  <a:pt x="4418522" y="75501"/>
                  <a:pt x="4778828" y="0"/>
                </a:cubicBezTo>
                <a:cubicBezTo>
                  <a:pt x="4838398" y="271289"/>
                  <a:pt x="4755018" y="418951"/>
                  <a:pt x="4778828" y="633968"/>
                </a:cubicBezTo>
                <a:cubicBezTo>
                  <a:pt x="4802638" y="848985"/>
                  <a:pt x="4739130" y="918757"/>
                  <a:pt x="4778828" y="1143513"/>
                </a:cubicBezTo>
                <a:cubicBezTo>
                  <a:pt x="4818526" y="1368270"/>
                  <a:pt x="4730017" y="1512736"/>
                  <a:pt x="4778828" y="1777482"/>
                </a:cubicBezTo>
                <a:cubicBezTo>
                  <a:pt x="4827639" y="2042228"/>
                  <a:pt x="4747664" y="2058681"/>
                  <a:pt x="4778828" y="2245552"/>
                </a:cubicBezTo>
                <a:cubicBezTo>
                  <a:pt x="4809992" y="2432423"/>
                  <a:pt x="4747288" y="2604728"/>
                  <a:pt x="4778828" y="2755096"/>
                </a:cubicBezTo>
                <a:cubicBezTo>
                  <a:pt x="4810368" y="2905464"/>
                  <a:pt x="4740529" y="3128182"/>
                  <a:pt x="4778828" y="3223167"/>
                </a:cubicBezTo>
                <a:cubicBezTo>
                  <a:pt x="4817127" y="3318152"/>
                  <a:pt x="4678686" y="3743161"/>
                  <a:pt x="4778828" y="4147457"/>
                </a:cubicBezTo>
                <a:cubicBezTo>
                  <a:pt x="4515861" y="4168646"/>
                  <a:pt x="4346157" y="4094891"/>
                  <a:pt x="4229263" y="4147457"/>
                </a:cubicBezTo>
                <a:cubicBezTo>
                  <a:pt x="4112370" y="4200023"/>
                  <a:pt x="3898111" y="4140645"/>
                  <a:pt x="3679698" y="4147457"/>
                </a:cubicBezTo>
                <a:cubicBezTo>
                  <a:pt x="3461285" y="4154269"/>
                  <a:pt x="3262357" y="4104133"/>
                  <a:pt x="3034556" y="4147457"/>
                </a:cubicBezTo>
                <a:cubicBezTo>
                  <a:pt x="2806755" y="4190781"/>
                  <a:pt x="2595432" y="4122725"/>
                  <a:pt x="2484991" y="4147457"/>
                </a:cubicBezTo>
                <a:cubicBezTo>
                  <a:pt x="2374551" y="4172189"/>
                  <a:pt x="2054018" y="4141065"/>
                  <a:pt x="1887637" y="4147457"/>
                </a:cubicBezTo>
                <a:cubicBezTo>
                  <a:pt x="1721256" y="4153849"/>
                  <a:pt x="1543381" y="4106585"/>
                  <a:pt x="1290284" y="4147457"/>
                </a:cubicBezTo>
                <a:cubicBezTo>
                  <a:pt x="1037187" y="4188329"/>
                  <a:pt x="918073" y="4124366"/>
                  <a:pt x="740718" y="4147457"/>
                </a:cubicBezTo>
                <a:cubicBezTo>
                  <a:pt x="563363" y="4170548"/>
                  <a:pt x="337056" y="4093104"/>
                  <a:pt x="0" y="4147457"/>
                </a:cubicBezTo>
                <a:cubicBezTo>
                  <a:pt x="-21940" y="3932712"/>
                  <a:pt x="45779" y="3853882"/>
                  <a:pt x="0" y="3596438"/>
                </a:cubicBezTo>
                <a:cubicBezTo>
                  <a:pt x="-45779" y="3338994"/>
                  <a:pt x="10503" y="3271094"/>
                  <a:pt x="0" y="3128368"/>
                </a:cubicBezTo>
                <a:cubicBezTo>
                  <a:pt x="-10503" y="2985642"/>
                  <a:pt x="55101" y="2770134"/>
                  <a:pt x="0" y="2618823"/>
                </a:cubicBezTo>
                <a:cubicBezTo>
                  <a:pt x="-55101" y="2467513"/>
                  <a:pt x="47865" y="2331393"/>
                  <a:pt x="0" y="2067804"/>
                </a:cubicBezTo>
                <a:cubicBezTo>
                  <a:pt x="-47865" y="1804215"/>
                  <a:pt x="146" y="1725471"/>
                  <a:pt x="0" y="1392361"/>
                </a:cubicBezTo>
                <a:cubicBezTo>
                  <a:pt x="-146" y="1059251"/>
                  <a:pt x="60599" y="959677"/>
                  <a:pt x="0" y="758392"/>
                </a:cubicBezTo>
                <a:cubicBezTo>
                  <a:pt x="-60599" y="557107"/>
                  <a:pt x="999" y="296463"/>
                  <a:pt x="0" y="0"/>
                </a:cubicBezTo>
                <a:close/>
              </a:path>
              <a:path w="4778828" h="4147457" stroke="0" extrusionOk="0">
                <a:moveTo>
                  <a:pt x="0" y="0"/>
                </a:moveTo>
                <a:cubicBezTo>
                  <a:pt x="243178" y="-53212"/>
                  <a:pt x="514485" y="72121"/>
                  <a:pt x="692930" y="0"/>
                </a:cubicBezTo>
                <a:cubicBezTo>
                  <a:pt x="871375" y="-72121"/>
                  <a:pt x="1035558" y="18503"/>
                  <a:pt x="1338072" y="0"/>
                </a:cubicBezTo>
                <a:cubicBezTo>
                  <a:pt x="1640586" y="-18503"/>
                  <a:pt x="1859671" y="21528"/>
                  <a:pt x="2031002" y="0"/>
                </a:cubicBezTo>
                <a:cubicBezTo>
                  <a:pt x="2202333" y="-21528"/>
                  <a:pt x="2432012" y="40163"/>
                  <a:pt x="2532779" y="0"/>
                </a:cubicBezTo>
                <a:cubicBezTo>
                  <a:pt x="2633546" y="-40163"/>
                  <a:pt x="2964251" y="20622"/>
                  <a:pt x="3177921" y="0"/>
                </a:cubicBezTo>
                <a:cubicBezTo>
                  <a:pt x="3391591" y="-20622"/>
                  <a:pt x="3499461" y="59647"/>
                  <a:pt x="3775274" y="0"/>
                </a:cubicBezTo>
                <a:cubicBezTo>
                  <a:pt x="4051087" y="-59647"/>
                  <a:pt x="4474241" y="10098"/>
                  <a:pt x="4778828" y="0"/>
                </a:cubicBezTo>
                <a:cubicBezTo>
                  <a:pt x="4789760" y="160506"/>
                  <a:pt x="4734507" y="362630"/>
                  <a:pt x="4778828" y="551019"/>
                </a:cubicBezTo>
                <a:cubicBezTo>
                  <a:pt x="4823149" y="739408"/>
                  <a:pt x="4738087" y="918822"/>
                  <a:pt x="4778828" y="1143513"/>
                </a:cubicBezTo>
                <a:cubicBezTo>
                  <a:pt x="4819569" y="1368204"/>
                  <a:pt x="4772521" y="1479648"/>
                  <a:pt x="4778828" y="1694532"/>
                </a:cubicBezTo>
                <a:cubicBezTo>
                  <a:pt x="4785135" y="1909416"/>
                  <a:pt x="4742979" y="2057875"/>
                  <a:pt x="4778828" y="2369975"/>
                </a:cubicBezTo>
                <a:cubicBezTo>
                  <a:pt x="4814677" y="2682075"/>
                  <a:pt x="4759312" y="2690065"/>
                  <a:pt x="4778828" y="2838046"/>
                </a:cubicBezTo>
                <a:cubicBezTo>
                  <a:pt x="4798344" y="2986027"/>
                  <a:pt x="4756975" y="3334734"/>
                  <a:pt x="4778828" y="3513489"/>
                </a:cubicBezTo>
                <a:cubicBezTo>
                  <a:pt x="4800681" y="3692244"/>
                  <a:pt x="4770517" y="3901836"/>
                  <a:pt x="4778828" y="4147457"/>
                </a:cubicBezTo>
                <a:cubicBezTo>
                  <a:pt x="4667923" y="4189423"/>
                  <a:pt x="4519999" y="4131377"/>
                  <a:pt x="4324839" y="4147457"/>
                </a:cubicBezTo>
                <a:cubicBezTo>
                  <a:pt x="4129679" y="4163537"/>
                  <a:pt x="3790752" y="4094195"/>
                  <a:pt x="3631909" y="4147457"/>
                </a:cubicBezTo>
                <a:cubicBezTo>
                  <a:pt x="3473066" y="4200719"/>
                  <a:pt x="3271886" y="4101783"/>
                  <a:pt x="3177921" y="4147457"/>
                </a:cubicBezTo>
                <a:cubicBezTo>
                  <a:pt x="3083956" y="4193131"/>
                  <a:pt x="2936058" y="4125227"/>
                  <a:pt x="2723932" y="4147457"/>
                </a:cubicBezTo>
                <a:cubicBezTo>
                  <a:pt x="2511806" y="4169687"/>
                  <a:pt x="2362992" y="4118499"/>
                  <a:pt x="2222155" y="4147457"/>
                </a:cubicBezTo>
                <a:cubicBezTo>
                  <a:pt x="2081318" y="4176415"/>
                  <a:pt x="1764466" y="4084241"/>
                  <a:pt x="1624802" y="4147457"/>
                </a:cubicBezTo>
                <a:cubicBezTo>
                  <a:pt x="1485138" y="4210673"/>
                  <a:pt x="1245430" y="4098402"/>
                  <a:pt x="979660" y="4147457"/>
                </a:cubicBezTo>
                <a:cubicBezTo>
                  <a:pt x="713890" y="4196512"/>
                  <a:pt x="441127" y="4076584"/>
                  <a:pt x="0" y="4147457"/>
                </a:cubicBezTo>
                <a:cubicBezTo>
                  <a:pt x="-38218" y="3966386"/>
                  <a:pt x="43053" y="3809224"/>
                  <a:pt x="0" y="3679387"/>
                </a:cubicBezTo>
                <a:cubicBezTo>
                  <a:pt x="-43053" y="3549550"/>
                  <a:pt x="25230" y="3392858"/>
                  <a:pt x="0" y="3211317"/>
                </a:cubicBezTo>
                <a:cubicBezTo>
                  <a:pt x="-25230" y="3029776"/>
                  <a:pt x="35531" y="2673482"/>
                  <a:pt x="0" y="2535874"/>
                </a:cubicBezTo>
                <a:cubicBezTo>
                  <a:pt x="-35531" y="2398266"/>
                  <a:pt x="10419" y="2126879"/>
                  <a:pt x="0" y="1984854"/>
                </a:cubicBezTo>
                <a:cubicBezTo>
                  <a:pt x="-10419" y="1842829"/>
                  <a:pt x="2226" y="1723403"/>
                  <a:pt x="0" y="1475310"/>
                </a:cubicBezTo>
                <a:cubicBezTo>
                  <a:pt x="-2226" y="1227217"/>
                  <a:pt x="39215" y="1131827"/>
                  <a:pt x="0" y="1007240"/>
                </a:cubicBezTo>
                <a:cubicBezTo>
                  <a:pt x="-39215" y="882653"/>
                  <a:pt x="20032" y="312333"/>
                  <a:pt x="0" y="0"/>
                </a:cubicBezTo>
                <a:close/>
              </a:path>
            </a:pathLst>
          </a:custGeom>
          <a:ln>
            <a:solidFill>
              <a:schemeClr val="tx1"/>
            </a:solidFill>
            <a:extLst>
              <a:ext uri="{C807C97D-BFC1-408E-A445-0C87EB9F89A2}">
                <ask:lineSketchStyleProps xmlns:ask="http://schemas.microsoft.com/office/drawing/2018/sketchyshapes" sd="3911295750">
                  <a:prstGeom prst="rect">
                    <a:avLst/>
                  </a:prstGeom>
                  <ask:type>
                    <ask:lineSketchScribble/>
                  </ask:type>
                </ask:lineSketchStyleProps>
              </a:ext>
            </a:extLst>
          </a:ln>
        </p:spPr>
      </p:pic>
      <p:pic>
        <p:nvPicPr>
          <p:cNvPr id="5" name="Εικόνα 4">
            <a:extLst>
              <a:ext uri="{FF2B5EF4-FFF2-40B4-BE49-F238E27FC236}">
                <a16:creationId xmlns:a16="http://schemas.microsoft.com/office/drawing/2014/main" id="{7DE22B76-23C1-515F-2303-F0F0DB1D8375}"/>
              </a:ext>
            </a:extLst>
          </p:cNvPr>
          <p:cNvPicPr>
            <a:picLocks noChangeAspect="1"/>
          </p:cNvPicPr>
          <p:nvPr/>
        </p:nvPicPr>
        <p:blipFill>
          <a:blip r:embed="rId3">
            <a:extLst>
              <a:ext uri="{28A0092B-C50C-407E-A947-70E740481C1C}">
                <a14:useLocalDpi xmlns:a14="http://schemas.microsoft.com/office/drawing/2010/main" val="0"/>
              </a:ext>
            </a:extLst>
          </a:blip>
          <a:srcRect l="15396" t="24391" r="23333" b="17407"/>
          <a:stretch>
            <a:fillRect/>
          </a:stretch>
        </p:blipFill>
        <p:spPr>
          <a:xfrm rot="5400000">
            <a:off x="3653880" y="1208315"/>
            <a:ext cx="6234069" cy="4441369"/>
          </a:xfrm>
          <a:custGeom>
            <a:avLst/>
            <a:gdLst>
              <a:gd name="csX0" fmla="*/ 0 w 6234069"/>
              <a:gd name="csY0" fmla="*/ 0 h 4441369"/>
              <a:gd name="csX1" fmla="*/ 691415 w 6234069"/>
              <a:gd name="csY1" fmla="*/ 0 h 4441369"/>
              <a:gd name="csX2" fmla="*/ 1382830 w 6234069"/>
              <a:gd name="csY2" fmla="*/ 0 h 4441369"/>
              <a:gd name="csX3" fmla="*/ 1949563 w 6234069"/>
              <a:gd name="csY3" fmla="*/ 0 h 4441369"/>
              <a:gd name="csX4" fmla="*/ 2640978 w 6234069"/>
              <a:gd name="csY4" fmla="*/ 0 h 4441369"/>
              <a:gd name="csX5" fmla="*/ 3332393 w 6234069"/>
              <a:gd name="csY5" fmla="*/ 0 h 4441369"/>
              <a:gd name="csX6" fmla="*/ 4023808 w 6234069"/>
              <a:gd name="csY6" fmla="*/ 0 h 4441369"/>
              <a:gd name="csX7" fmla="*/ 4652882 w 6234069"/>
              <a:gd name="csY7" fmla="*/ 0 h 4441369"/>
              <a:gd name="csX8" fmla="*/ 5344297 w 6234069"/>
              <a:gd name="csY8" fmla="*/ 0 h 4441369"/>
              <a:gd name="csX9" fmla="*/ 6234069 w 6234069"/>
              <a:gd name="csY9" fmla="*/ 0 h 4441369"/>
              <a:gd name="csX10" fmla="*/ 6234069 w 6234069"/>
              <a:gd name="csY10" fmla="*/ 510757 h 4441369"/>
              <a:gd name="csX11" fmla="*/ 6234069 w 6234069"/>
              <a:gd name="csY11" fmla="*/ 1065929 h 4441369"/>
              <a:gd name="csX12" fmla="*/ 6234069 w 6234069"/>
              <a:gd name="csY12" fmla="*/ 1576686 h 4441369"/>
              <a:gd name="csX13" fmla="*/ 6234069 w 6234069"/>
              <a:gd name="csY13" fmla="*/ 1998616 h 4441369"/>
              <a:gd name="csX14" fmla="*/ 6234069 w 6234069"/>
              <a:gd name="csY14" fmla="*/ 2420546 h 4441369"/>
              <a:gd name="csX15" fmla="*/ 6234069 w 6234069"/>
              <a:gd name="csY15" fmla="*/ 3020131 h 4441369"/>
              <a:gd name="csX16" fmla="*/ 6234069 w 6234069"/>
              <a:gd name="csY16" fmla="*/ 3530888 h 4441369"/>
              <a:gd name="csX17" fmla="*/ 6234069 w 6234069"/>
              <a:gd name="csY17" fmla="*/ 4441369 h 4441369"/>
              <a:gd name="csX18" fmla="*/ 5604995 w 6234069"/>
              <a:gd name="csY18" fmla="*/ 4441369 h 4441369"/>
              <a:gd name="csX19" fmla="*/ 5038261 w 6234069"/>
              <a:gd name="csY19" fmla="*/ 4441369 h 4441369"/>
              <a:gd name="csX20" fmla="*/ 4346846 w 6234069"/>
              <a:gd name="csY20" fmla="*/ 4441369 h 4441369"/>
              <a:gd name="csX21" fmla="*/ 3780113 w 6234069"/>
              <a:gd name="csY21" fmla="*/ 4441369 h 4441369"/>
              <a:gd name="csX22" fmla="*/ 3338061 w 6234069"/>
              <a:gd name="csY22" fmla="*/ 4441369 h 4441369"/>
              <a:gd name="csX23" fmla="*/ 2958349 w 6234069"/>
              <a:gd name="csY23" fmla="*/ 4441369 h 4441369"/>
              <a:gd name="csX24" fmla="*/ 2516297 w 6234069"/>
              <a:gd name="csY24" fmla="*/ 4441369 h 4441369"/>
              <a:gd name="csX25" fmla="*/ 2074245 w 6234069"/>
              <a:gd name="csY25" fmla="*/ 4441369 h 4441369"/>
              <a:gd name="csX26" fmla="*/ 1382830 w 6234069"/>
              <a:gd name="csY26" fmla="*/ 4441369 h 4441369"/>
              <a:gd name="csX27" fmla="*/ 816096 w 6234069"/>
              <a:gd name="csY27" fmla="*/ 4441369 h 4441369"/>
              <a:gd name="csX28" fmla="*/ 0 w 6234069"/>
              <a:gd name="csY28" fmla="*/ 4441369 h 4441369"/>
              <a:gd name="csX29" fmla="*/ 0 w 6234069"/>
              <a:gd name="csY29" fmla="*/ 3975025 h 4441369"/>
              <a:gd name="csX30" fmla="*/ 0 w 6234069"/>
              <a:gd name="csY30" fmla="*/ 3508682 h 4441369"/>
              <a:gd name="csX31" fmla="*/ 0 w 6234069"/>
              <a:gd name="csY31" fmla="*/ 3042338 h 4441369"/>
              <a:gd name="csX32" fmla="*/ 0 w 6234069"/>
              <a:gd name="csY32" fmla="*/ 2620408 h 4441369"/>
              <a:gd name="csX33" fmla="*/ 0 w 6234069"/>
              <a:gd name="csY33" fmla="*/ 2198478 h 4441369"/>
              <a:gd name="csX34" fmla="*/ 0 w 6234069"/>
              <a:gd name="csY34" fmla="*/ 1687720 h 4441369"/>
              <a:gd name="csX35" fmla="*/ 0 w 6234069"/>
              <a:gd name="csY35" fmla="*/ 1132549 h 4441369"/>
              <a:gd name="csX36" fmla="*/ 0 w 6234069"/>
              <a:gd name="csY36" fmla="*/ 488551 h 4441369"/>
              <a:gd name="csX37" fmla="*/ 0 w 6234069"/>
              <a:gd name="csY37" fmla="*/ 0 h 4441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6234069" h="4441369" fill="none" extrusionOk="0">
                <a:moveTo>
                  <a:pt x="0" y="0"/>
                </a:moveTo>
                <a:cubicBezTo>
                  <a:pt x="158323" y="-74536"/>
                  <a:pt x="400230" y="15485"/>
                  <a:pt x="691415" y="0"/>
                </a:cubicBezTo>
                <a:cubicBezTo>
                  <a:pt x="982600" y="-15485"/>
                  <a:pt x="1230100" y="64753"/>
                  <a:pt x="1382830" y="0"/>
                </a:cubicBezTo>
                <a:cubicBezTo>
                  <a:pt x="1535560" y="-64753"/>
                  <a:pt x="1704775" y="16357"/>
                  <a:pt x="1949563" y="0"/>
                </a:cubicBezTo>
                <a:cubicBezTo>
                  <a:pt x="2194351" y="-16357"/>
                  <a:pt x="2303286" y="72832"/>
                  <a:pt x="2640978" y="0"/>
                </a:cubicBezTo>
                <a:cubicBezTo>
                  <a:pt x="2978670" y="-72832"/>
                  <a:pt x="3032620" y="48014"/>
                  <a:pt x="3332393" y="0"/>
                </a:cubicBezTo>
                <a:cubicBezTo>
                  <a:pt x="3632167" y="-48014"/>
                  <a:pt x="3844569" y="64385"/>
                  <a:pt x="4023808" y="0"/>
                </a:cubicBezTo>
                <a:cubicBezTo>
                  <a:pt x="4203048" y="-64385"/>
                  <a:pt x="4380896" y="32122"/>
                  <a:pt x="4652882" y="0"/>
                </a:cubicBezTo>
                <a:cubicBezTo>
                  <a:pt x="4924868" y="-32122"/>
                  <a:pt x="5147904" y="12999"/>
                  <a:pt x="5344297" y="0"/>
                </a:cubicBezTo>
                <a:cubicBezTo>
                  <a:pt x="5540690" y="-12999"/>
                  <a:pt x="6040850" y="95840"/>
                  <a:pt x="6234069" y="0"/>
                </a:cubicBezTo>
                <a:cubicBezTo>
                  <a:pt x="6273607" y="142538"/>
                  <a:pt x="6184620" y="274390"/>
                  <a:pt x="6234069" y="510757"/>
                </a:cubicBezTo>
                <a:cubicBezTo>
                  <a:pt x="6283518" y="747124"/>
                  <a:pt x="6210279" y="912970"/>
                  <a:pt x="6234069" y="1065929"/>
                </a:cubicBezTo>
                <a:cubicBezTo>
                  <a:pt x="6257859" y="1218888"/>
                  <a:pt x="6211947" y="1363130"/>
                  <a:pt x="6234069" y="1576686"/>
                </a:cubicBezTo>
                <a:cubicBezTo>
                  <a:pt x="6256191" y="1790242"/>
                  <a:pt x="6185937" y="1819607"/>
                  <a:pt x="6234069" y="1998616"/>
                </a:cubicBezTo>
                <a:cubicBezTo>
                  <a:pt x="6282201" y="2177625"/>
                  <a:pt x="6231782" y="2287110"/>
                  <a:pt x="6234069" y="2420546"/>
                </a:cubicBezTo>
                <a:cubicBezTo>
                  <a:pt x="6236356" y="2553982"/>
                  <a:pt x="6190494" y="2738122"/>
                  <a:pt x="6234069" y="3020131"/>
                </a:cubicBezTo>
                <a:cubicBezTo>
                  <a:pt x="6277644" y="3302141"/>
                  <a:pt x="6222421" y="3337463"/>
                  <a:pt x="6234069" y="3530888"/>
                </a:cubicBezTo>
                <a:cubicBezTo>
                  <a:pt x="6245717" y="3724313"/>
                  <a:pt x="6132972" y="4021561"/>
                  <a:pt x="6234069" y="4441369"/>
                </a:cubicBezTo>
                <a:cubicBezTo>
                  <a:pt x="5923463" y="4476458"/>
                  <a:pt x="5765300" y="4403618"/>
                  <a:pt x="5604995" y="4441369"/>
                </a:cubicBezTo>
                <a:cubicBezTo>
                  <a:pt x="5444690" y="4479120"/>
                  <a:pt x="5222568" y="4379437"/>
                  <a:pt x="5038261" y="4441369"/>
                </a:cubicBezTo>
                <a:cubicBezTo>
                  <a:pt x="4853954" y="4503301"/>
                  <a:pt x="4560893" y="4367287"/>
                  <a:pt x="4346846" y="4441369"/>
                </a:cubicBezTo>
                <a:cubicBezTo>
                  <a:pt x="4132800" y="4515451"/>
                  <a:pt x="3928128" y="4428748"/>
                  <a:pt x="3780113" y="4441369"/>
                </a:cubicBezTo>
                <a:cubicBezTo>
                  <a:pt x="3632098" y="4453990"/>
                  <a:pt x="3552521" y="4402291"/>
                  <a:pt x="3338061" y="4441369"/>
                </a:cubicBezTo>
                <a:cubicBezTo>
                  <a:pt x="3123601" y="4480447"/>
                  <a:pt x="3144209" y="4441136"/>
                  <a:pt x="2958349" y="4441369"/>
                </a:cubicBezTo>
                <a:cubicBezTo>
                  <a:pt x="2772489" y="4441602"/>
                  <a:pt x="2696819" y="4411889"/>
                  <a:pt x="2516297" y="4441369"/>
                </a:cubicBezTo>
                <a:cubicBezTo>
                  <a:pt x="2335775" y="4470849"/>
                  <a:pt x="2168630" y="4404104"/>
                  <a:pt x="2074245" y="4441369"/>
                </a:cubicBezTo>
                <a:cubicBezTo>
                  <a:pt x="1979860" y="4478634"/>
                  <a:pt x="1558744" y="4382320"/>
                  <a:pt x="1382830" y="4441369"/>
                </a:cubicBezTo>
                <a:cubicBezTo>
                  <a:pt x="1206916" y="4500418"/>
                  <a:pt x="940923" y="4439008"/>
                  <a:pt x="816096" y="4441369"/>
                </a:cubicBezTo>
                <a:cubicBezTo>
                  <a:pt x="691269" y="4443730"/>
                  <a:pt x="378033" y="4431853"/>
                  <a:pt x="0" y="4441369"/>
                </a:cubicBezTo>
                <a:cubicBezTo>
                  <a:pt x="-30093" y="4331323"/>
                  <a:pt x="18605" y="4206470"/>
                  <a:pt x="0" y="3975025"/>
                </a:cubicBezTo>
                <a:cubicBezTo>
                  <a:pt x="-18605" y="3743580"/>
                  <a:pt x="31472" y="3692646"/>
                  <a:pt x="0" y="3508682"/>
                </a:cubicBezTo>
                <a:cubicBezTo>
                  <a:pt x="-31472" y="3324718"/>
                  <a:pt x="46372" y="3223295"/>
                  <a:pt x="0" y="3042338"/>
                </a:cubicBezTo>
                <a:cubicBezTo>
                  <a:pt x="-46372" y="2861381"/>
                  <a:pt x="42402" y="2756839"/>
                  <a:pt x="0" y="2620408"/>
                </a:cubicBezTo>
                <a:cubicBezTo>
                  <a:pt x="-42402" y="2483977"/>
                  <a:pt x="33456" y="2294972"/>
                  <a:pt x="0" y="2198478"/>
                </a:cubicBezTo>
                <a:cubicBezTo>
                  <a:pt x="-33456" y="2101984"/>
                  <a:pt x="29790" y="1807821"/>
                  <a:pt x="0" y="1687720"/>
                </a:cubicBezTo>
                <a:cubicBezTo>
                  <a:pt x="-29790" y="1567619"/>
                  <a:pt x="40142" y="1247146"/>
                  <a:pt x="0" y="1132549"/>
                </a:cubicBezTo>
                <a:cubicBezTo>
                  <a:pt x="-40142" y="1017952"/>
                  <a:pt x="16150" y="735641"/>
                  <a:pt x="0" y="488551"/>
                </a:cubicBezTo>
                <a:cubicBezTo>
                  <a:pt x="-16150" y="241461"/>
                  <a:pt x="51318" y="115109"/>
                  <a:pt x="0" y="0"/>
                </a:cubicBezTo>
                <a:close/>
              </a:path>
              <a:path w="6234069" h="4441369" stroke="0" extrusionOk="0">
                <a:moveTo>
                  <a:pt x="0" y="0"/>
                </a:moveTo>
                <a:cubicBezTo>
                  <a:pt x="141000" y="-7783"/>
                  <a:pt x="287406" y="41279"/>
                  <a:pt x="379711" y="0"/>
                </a:cubicBezTo>
                <a:cubicBezTo>
                  <a:pt x="472016" y="-41279"/>
                  <a:pt x="779573" y="26372"/>
                  <a:pt x="884104" y="0"/>
                </a:cubicBezTo>
                <a:cubicBezTo>
                  <a:pt x="988635" y="-26372"/>
                  <a:pt x="1248215" y="24617"/>
                  <a:pt x="1575519" y="0"/>
                </a:cubicBezTo>
                <a:cubicBezTo>
                  <a:pt x="1902824" y="-24617"/>
                  <a:pt x="1789194" y="35044"/>
                  <a:pt x="1955231" y="0"/>
                </a:cubicBezTo>
                <a:cubicBezTo>
                  <a:pt x="2121268" y="-35044"/>
                  <a:pt x="2194185" y="19783"/>
                  <a:pt x="2397283" y="0"/>
                </a:cubicBezTo>
                <a:cubicBezTo>
                  <a:pt x="2600381" y="-19783"/>
                  <a:pt x="2715566" y="8222"/>
                  <a:pt x="2839335" y="0"/>
                </a:cubicBezTo>
                <a:cubicBezTo>
                  <a:pt x="2963104" y="-8222"/>
                  <a:pt x="3164347" y="59959"/>
                  <a:pt x="3406069" y="0"/>
                </a:cubicBezTo>
                <a:cubicBezTo>
                  <a:pt x="3647791" y="-59959"/>
                  <a:pt x="3807604" y="32054"/>
                  <a:pt x="3972802" y="0"/>
                </a:cubicBezTo>
                <a:cubicBezTo>
                  <a:pt x="4138000" y="-32054"/>
                  <a:pt x="4302189" y="32417"/>
                  <a:pt x="4477195" y="0"/>
                </a:cubicBezTo>
                <a:cubicBezTo>
                  <a:pt x="4652201" y="-32417"/>
                  <a:pt x="4737509" y="19218"/>
                  <a:pt x="4919247" y="0"/>
                </a:cubicBezTo>
                <a:cubicBezTo>
                  <a:pt x="5100985" y="-19218"/>
                  <a:pt x="5244798" y="29785"/>
                  <a:pt x="5423640" y="0"/>
                </a:cubicBezTo>
                <a:cubicBezTo>
                  <a:pt x="5602482" y="-29785"/>
                  <a:pt x="6055204" y="52546"/>
                  <a:pt x="6234069" y="0"/>
                </a:cubicBezTo>
                <a:cubicBezTo>
                  <a:pt x="6268768" y="138723"/>
                  <a:pt x="6195489" y="334069"/>
                  <a:pt x="6234069" y="555171"/>
                </a:cubicBezTo>
                <a:cubicBezTo>
                  <a:pt x="6272649" y="776273"/>
                  <a:pt x="6198816" y="865014"/>
                  <a:pt x="6234069" y="1065929"/>
                </a:cubicBezTo>
                <a:cubicBezTo>
                  <a:pt x="6269322" y="1266844"/>
                  <a:pt x="6183355" y="1506583"/>
                  <a:pt x="6234069" y="1709927"/>
                </a:cubicBezTo>
                <a:cubicBezTo>
                  <a:pt x="6284783" y="1913271"/>
                  <a:pt x="6216870" y="2059968"/>
                  <a:pt x="6234069" y="2353926"/>
                </a:cubicBezTo>
                <a:cubicBezTo>
                  <a:pt x="6251268" y="2647884"/>
                  <a:pt x="6205597" y="2799860"/>
                  <a:pt x="6234069" y="2997924"/>
                </a:cubicBezTo>
                <a:cubicBezTo>
                  <a:pt x="6262541" y="3195988"/>
                  <a:pt x="6191894" y="3246050"/>
                  <a:pt x="6234069" y="3464268"/>
                </a:cubicBezTo>
                <a:cubicBezTo>
                  <a:pt x="6276244" y="3682486"/>
                  <a:pt x="6189499" y="4187961"/>
                  <a:pt x="6234069" y="4441369"/>
                </a:cubicBezTo>
                <a:cubicBezTo>
                  <a:pt x="6127533" y="4463608"/>
                  <a:pt x="6038196" y="4429243"/>
                  <a:pt x="5854358" y="4441369"/>
                </a:cubicBezTo>
                <a:cubicBezTo>
                  <a:pt x="5670520" y="4453495"/>
                  <a:pt x="5623914" y="4436307"/>
                  <a:pt x="5474646" y="4441369"/>
                </a:cubicBezTo>
                <a:cubicBezTo>
                  <a:pt x="5325378" y="4446431"/>
                  <a:pt x="5108783" y="4422567"/>
                  <a:pt x="4845572" y="4441369"/>
                </a:cubicBezTo>
                <a:cubicBezTo>
                  <a:pt x="4582361" y="4460171"/>
                  <a:pt x="4526234" y="4440291"/>
                  <a:pt x="4403520" y="4441369"/>
                </a:cubicBezTo>
                <a:cubicBezTo>
                  <a:pt x="4280806" y="4442447"/>
                  <a:pt x="4030601" y="4434704"/>
                  <a:pt x="3774445" y="4441369"/>
                </a:cubicBezTo>
                <a:cubicBezTo>
                  <a:pt x="3518290" y="4448034"/>
                  <a:pt x="3522536" y="4402864"/>
                  <a:pt x="3332393" y="4441369"/>
                </a:cubicBezTo>
                <a:cubicBezTo>
                  <a:pt x="3142250" y="4479874"/>
                  <a:pt x="3032633" y="4416673"/>
                  <a:pt x="2890341" y="4441369"/>
                </a:cubicBezTo>
                <a:cubicBezTo>
                  <a:pt x="2748049" y="4466065"/>
                  <a:pt x="2506136" y="4412347"/>
                  <a:pt x="2261267" y="4441369"/>
                </a:cubicBezTo>
                <a:cubicBezTo>
                  <a:pt x="2016398" y="4470391"/>
                  <a:pt x="1911237" y="4411700"/>
                  <a:pt x="1819215" y="4441369"/>
                </a:cubicBezTo>
                <a:cubicBezTo>
                  <a:pt x="1727193" y="4471038"/>
                  <a:pt x="1536629" y="4423635"/>
                  <a:pt x="1377163" y="4441369"/>
                </a:cubicBezTo>
                <a:cubicBezTo>
                  <a:pt x="1217697" y="4459103"/>
                  <a:pt x="1032981" y="4402300"/>
                  <a:pt x="748088" y="4441369"/>
                </a:cubicBezTo>
                <a:cubicBezTo>
                  <a:pt x="463195" y="4480438"/>
                  <a:pt x="244400" y="4372981"/>
                  <a:pt x="0" y="4441369"/>
                </a:cubicBezTo>
                <a:cubicBezTo>
                  <a:pt x="-42396" y="4207432"/>
                  <a:pt x="21785" y="3934278"/>
                  <a:pt x="0" y="3797370"/>
                </a:cubicBezTo>
                <a:cubicBezTo>
                  <a:pt x="-21785" y="3660462"/>
                  <a:pt x="40536" y="3476118"/>
                  <a:pt x="0" y="3286613"/>
                </a:cubicBezTo>
                <a:cubicBezTo>
                  <a:pt x="-40536" y="3097108"/>
                  <a:pt x="57711" y="3029110"/>
                  <a:pt x="0" y="2775856"/>
                </a:cubicBezTo>
                <a:cubicBezTo>
                  <a:pt x="-57711" y="2522602"/>
                  <a:pt x="31935" y="2464124"/>
                  <a:pt x="0" y="2309512"/>
                </a:cubicBezTo>
                <a:cubicBezTo>
                  <a:pt x="-31935" y="2154900"/>
                  <a:pt x="41272" y="1820759"/>
                  <a:pt x="0" y="1665513"/>
                </a:cubicBezTo>
                <a:cubicBezTo>
                  <a:pt x="-41272" y="1510267"/>
                  <a:pt x="20422" y="1330963"/>
                  <a:pt x="0" y="1021515"/>
                </a:cubicBezTo>
                <a:cubicBezTo>
                  <a:pt x="-20422" y="712067"/>
                  <a:pt x="106639" y="494316"/>
                  <a:pt x="0" y="0"/>
                </a:cubicBezTo>
                <a:close/>
              </a:path>
            </a:pathLst>
          </a:custGeom>
          <a:ln>
            <a:solidFill>
              <a:schemeClr val="tx1"/>
            </a:solidFill>
            <a:extLst>
              <a:ext uri="{C807C97D-BFC1-408E-A445-0C87EB9F89A2}">
                <ask:lineSketchStyleProps xmlns:ask="http://schemas.microsoft.com/office/drawing/2018/sketchyshapes" sd="3266345353">
                  <a:prstGeom prst="rect">
                    <a:avLst/>
                  </a:prstGeom>
                  <ask:type>
                    <ask:lineSketchScribble/>
                  </ask:type>
                </ask:lineSketchStyleProps>
              </a:ext>
            </a:extLst>
          </a:ln>
        </p:spPr>
      </p:pic>
      <p:pic>
        <p:nvPicPr>
          <p:cNvPr id="7" name="Εικόνα 6">
            <a:extLst>
              <a:ext uri="{FF2B5EF4-FFF2-40B4-BE49-F238E27FC236}">
                <a16:creationId xmlns:a16="http://schemas.microsoft.com/office/drawing/2014/main" id="{AD6C848D-FE82-B826-F600-F81925EF3415}"/>
              </a:ext>
            </a:extLst>
          </p:cNvPr>
          <p:cNvPicPr>
            <a:picLocks noChangeAspect="1"/>
          </p:cNvPicPr>
          <p:nvPr/>
        </p:nvPicPr>
        <p:blipFill>
          <a:blip r:embed="rId4">
            <a:extLst>
              <a:ext uri="{28A0092B-C50C-407E-A947-70E740481C1C}">
                <a14:useLocalDpi xmlns:a14="http://schemas.microsoft.com/office/drawing/2010/main" val="0"/>
              </a:ext>
            </a:extLst>
          </a:blip>
          <a:srcRect l="13494" t="10019" r="4549" b="3632"/>
          <a:stretch>
            <a:fillRect/>
          </a:stretch>
        </p:blipFill>
        <p:spPr>
          <a:xfrm rot="5400000">
            <a:off x="8352924" y="2048380"/>
            <a:ext cx="4553951" cy="3124201"/>
          </a:xfrm>
          <a:custGeom>
            <a:avLst/>
            <a:gdLst>
              <a:gd name="csX0" fmla="*/ 0 w 4553951"/>
              <a:gd name="csY0" fmla="*/ 0 h 3124201"/>
              <a:gd name="csX1" fmla="*/ 432625 w 4553951"/>
              <a:gd name="csY1" fmla="*/ 0 h 3124201"/>
              <a:gd name="csX2" fmla="*/ 1047409 w 4553951"/>
              <a:gd name="csY2" fmla="*/ 0 h 3124201"/>
              <a:gd name="csX3" fmla="*/ 1707732 w 4553951"/>
              <a:gd name="csY3" fmla="*/ 0 h 3124201"/>
              <a:gd name="csX4" fmla="*/ 2368055 w 4553951"/>
              <a:gd name="csY4" fmla="*/ 0 h 3124201"/>
              <a:gd name="csX5" fmla="*/ 2937298 w 4553951"/>
              <a:gd name="csY5" fmla="*/ 0 h 3124201"/>
              <a:gd name="csX6" fmla="*/ 3461003 w 4553951"/>
              <a:gd name="csY6" fmla="*/ 0 h 3124201"/>
              <a:gd name="csX7" fmla="*/ 4030247 w 4553951"/>
              <a:gd name="csY7" fmla="*/ 0 h 3124201"/>
              <a:gd name="csX8" fmla="*/ 4553951 w 4553951"/>
              <a:gd name="csY8" fmla="*/ 0 h 3124201"/>
              <a:gd name="csX9" fmla="*/ 4553951 w 4553951"/>
              <a:gd name="csY9" fmla="*/ 520700 h 3124201"/>
              <a:gd name="csX10" fmla="*/ 4553951 w 4553951"/>
              <a:gd name="csY10" fmla="*/ 947674 h 3124201"/>
              <a:gd name="csX11" fmla="*/ 4553951 w 4553951"/>
              <a:gd name="csY11" fmla="*/ 1374648 h 3124201"/>
              <a:gd name="csX12" fmla="*/ 4553951 w 4553951"/>
              <a:gd name="csY12" fmla="*/ 1926591 h 3124201"/>
              <a:gd name="csX13" fmla="*/ 4553951 w 4553951"/>
              <a:gd name="csY13" fmla="*/ 2509775 h 3124201"/>
              <a:gd name="csX14" fmla="*/ 4553951 w 4553951"/>
              <a:gd name="csY14" fmla="*/ 3124201 h 3124201"/>
              <a:gd name="csX15" fmla="*/ 3984707 w 4553951"/>
              <a:gd name="csY15" fmla="*/ 3124201 h 3124201"/>
              <a:gd name="csX16" fmla="*/ 3324384 w 4553951"/>
              <a:gd name="csY16" fmla="*/ 3124201 h 3124201"/>
              <a:gd name="csX17" fmla="*/ 2846219 w 4553951"/>
              <a:gd name="csY17" fmla="*/ 3124201 h 3124201"/>
              <a:gd name="csX18" fmla="*/ 2276976 w 4553951"/>
              <a:gd name="csY18" fmla="*/ 3124201 h 3124201"/>
              <a:gd name="csX19" fmla="*/ 1798811 w 4553951"/>
              <a:gd name="csY19" fmla="*/ 3124201 h 3124201"/>
              <a:gd name="csX20" fmla="*/ 1229567 w 4553951"/>
              <a:gd name="csY20" fmla="*/ 3124201 h 3124201"/>
              <a:gd name="csX21" fmla="*/ 660323 w 4553951"/>
              <a:gd name="csY21" fmla="*/ 3124201 h 3124201"/>
              <a:gd name="csX22" fmla="*/ 0 w 4553951"/>
              <a:gd name="csY22" fmla="*/ 3124201 h 3124201"/>
              <a:gd name="csX23" fmla="*/ 0 w 4553951"/>
              <a:gd name="csY23" fmla="*/ 2541017 h 3124201"/>
              <a:gd name="csX24" fmla="*/ 0 w 4553951"/>
              <a:gd name="csY24" fmla="*/ 2051559 h 3124201"/>
              <a:gd name="csX25" fmla="*/ 0 w 4553951"/>
              <a:gd name="csY25" fmla="*/ 1624585 h 3124201"/>
              <a:gd name="csX26" fmla="*/ 0 w 4553951"/>
              <a:gd name="csY26" fmla="*/ 1041400 h 3124201"/>
              <a:gd name="csX27" fmla="*/ 0 w 4553951"/>
              <a:gd name="csY27" fmla="*/ 489458 h 3124201"/>
              <a:gd name="csX28" fmla="*/ 0 w 4553951"/>
              <a:gd name="csY28" fmla="*/ 0 h 31242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553951" h="3124201" fill="none" extrusionOk="0">
                <a:moveTo>
                  <a:pt x="0" y="0"/>
                </a:moveTo>
                <a:cubicBezTo>
                  <a:pt x="174564" y="-26292"/>
                  <a:pt x="321459" y="38188"/>
                  <a:pt x="432625" y="0"/>
                </a:cubicBezTo>
                <a:cubicBezTo>
                  <a:pt x="543792" y="-38188"/>
                  <a:pt x="850885" y="8139"/>
                  <a:pt x="1047409" y="0"/>
                </a:cubicBezTo>
                <a:cubicBezTo>
                  <a:pt x="1243933" y="-8139"/>
                  <a:pt x="1441832" y="60174"/>
                  <a:pt x="1707732" y="0"/>
                </a:cubicBezTo>
                <a:cubicBezTo>
                  <a:pt x="1973632" y="-60174"/>
                  <a:pt x="2145343" y="47451"/>
                  <a:pt x="2368055" y="0"/>
                </a:cubicBezTo>
                <a:cubicBezTo>
                  <a:pt x="2590767" y="-47451"/>
                  <a:pt x="2739481" y="67134"/>
                  <a:pt x="2937298" y="0"/>
                </a:cubicBezTo>
                <a:cubicBezTo>
                  <a:pt x="3135115" y="-67134"/>
                  <a:pt x="3277338" y="23909"/>
                  <a:pt x="3461003" y="0"/>
                </a:cubicBezTo>
                <a:cubicBezTo>
                  <a:pt x="3644669" y="-23909"/>
                  <a:pt x="3807434" y="48079"/>
                  <a:pt x="4030247" y="0"/>
                </a:cubicBezTo>
                <a:cubicBezTo>
                  <a:pt x="4253060" y="-48079"/>
                  <a:pt x="4358890" y="57748"/>
                  <a:pt x="4553951" y="0"/>
                </a:cubicBezTo>
                <a:cubicBezTo>
                  <a:pt x="4615932" y="195129"/>
                  <a:pt x="4505925" y="343593"/>
                  <a:pt x="4553951" y="520700"/>
                </a:cubicBezTo>
                <a:cubicBezTo>
                  <a:pt x="4601977" y="697807"/>
                  <a:pt x="4542049" y="756750"/>
                  <a:pt x="4553951" y="947674"/>
                </a:cubicBezTo>
                <a:cubicBezTo>
                  <a:pt x="4565853" y="1138598"/>
                  <a:pt x="4536200" y="1178043"/>
                  <a:pt x="4553951" y="1374648"/>
                </a:cubicBezTo>
                <a:cubicBezTo>
                  <a:pt x="4571702" y="1571253"/>
                  <a:pt x="4539855" y="1801753"/>
                  <a:pt x="4553951" y="1926591"/>
                </a:cubicBezTo>
                <a:cubicBezTo>
                  <a:pt x="4568047" y="2051429"/>
                  <a:pt x="4526429" y="2364378"/>
                  <a:pt x="4553951" y="2509775"/>
                </a:cubicBezTo>
                <a:cubicBezTo>
                  <a:pt x="4581473" y="2655172"/>
                  <a:pt x="4506412" y="2832336"/>
                  <a:pt x="4553951" y="3124201"/>
                </a:cubicBezTo>
                <a:cubicBezTo>
                  <a:pt x="4271608" y="3174744"/>
                  <a:pt x="4250311" y="3123186"/>
                  <a:pt x="3984707" y="3124201"/>
                </a:cubicBezTo>
                <a:cubicBezTo>
                  <a:pt x="3719103" y="3125216"/>
                  <a:pt x="3651898" y="3082811"/>
                  <a:pt x="3324384" y="3124201"/>
                </a:cubicBezTo>
                <a:cubicBezTo>
                  <a:pt x="2996870" y="3165591"/>
                  <a:pt x="2990943" y="3119359"/>
                  <a:pt x="2846219" y="3124201"/>
                </a:cubicBezTo>
                <a:cubicBezTo>
                  <a:pt x="2701495" y="3129043"/>
                  <a:pt x="2393137" y="3081714"/>
                  <a:pt x="2276976" y="3124201"/>
                </a:cubicBezTo>
                <a:cubicBezTo>
                  <a:pt x="2160815" y="3166688"/>
                  <a:pt x="1912276" y="3074171"/>
                  <a:pt x="1798811" y="3124201"/>
                </a:cubicBezTo>
                <a:cubicBezTo>
                  <a:pt x="1685347" y="3174231"/>
                  <a:pt x="1465067" y="3084499"/>
                  <a:pt x="1229567" y="3124201"/>
                </a:cubicBezTo>
                <a:cubicBezTo>
                  <a:pt x="994067" y="3163903"/>
                  <a:pt x="941052" y="3070202"/>
                  <a:pt x="660323" y="3124201"/>
                </a:cubicBezTo>
                <a:cubicBezTo>
                  <a:pt x="379594" y="3178200"/>
                  <a:pt x="133539" y="3066239"/>
                  <a:pt x="0" y="3124201"/>
                </a:cubicBezTo>
                <a:cubicBezTo>
                  <a:pt x="-27780" y="2953313"/>
                  <a:pt x="24271" y="2684915"/>
                  <a:pt x="0" y="2541017"/>
                </a:cubicBezTo>
                <a:cubicBezTo>
                  <a:pt x="-24271" y="2397119"/>
                  <a:pt x="13898" y="2229062"/>
                  <a:pt x="0" y="2051559"/>
                </a:cubicBezTo>
                <a:cubicBezTo>
                  <a:pt x="-13898" y="1874056"/>
                  <a:pt x="8231" y="1764778"/>
                  <a:pt x="0" y="1624585"/>
                </a:cubicBezTo>
                <a:cubicBezTo>
                  <a:pt x="-8231" y="1484392"/>
                  <a:pt x="53232" y="1228348"/>
                  <a:pt x="0" y="1041400"/>
                </a:cubicBezTo>
                <a:cubicBezTo>
                  <a:pt x="-53232" y="854452"/>
                  <a:pt x="28789" y="654142"/>
                  <a:pt x="0" y="489458"/>
                </a:cubicBezTo>
                <a:cubicBezTo>
                  <a:pt x="-28789" y="324774"/>
                  <a:pt x="27200" y="172088"/>
                  <a:pt x="0" y="0"/>
                </a:cubicBezTo>
                <a:close/>
              </a:path>
              <a:path w="4553951" h="3124201" stroke="0" extrusionOk="0">
                <a:moveTo>
                  <a:pt x="0" y="0"/>
                </a:moveTo>
                <a:cubicBezTo>
                  <a:pt x="215139" y="-22064"/>
                  <a:pt x="221501" y="7520"/>
                  <a:pt x="432625" y="0"/>
                </a:cubicBezTo>
                <a:cubicBezTo>
                  <a:pt x="643749" y="-7520"/>
                  <a:pt x="825287" y="68378"/>
                  <a:pt x="1047409" y="0"/>
                </a:cubicBezTo>
                <a:cubicBezTo>
                  <a:pt x="1269531" y="-68378"/>
                  <a:pt x="1456286" y="40535"/>
                  <a:pt x="1616653" y="0"/>
                </a:cubicBezTo>
                <a:cubicBezTo>
                  <a:pt x="1777020" y="-40535"/>
                  <a:pt x="2095333" y="12931"/>
                  <a:pt x="2231436" y="0"/>
                </a:cubicBezTo>
                <a:cubicBezTo>
                  <a:pt x="2367539" y="-12931"/>
                  <a:pt x="2624520" y="59644"/>
                  <a:pt x="2755140" y="0"/>
                </a:cubicBezTo>
                <a:cubicBezTo>
                  <a:pt x="2885760" y="-59644"/>
                  <a:pt x="3089229" y="7073"/>
                  <a:pt x="3415463" y="0"/>
                </a:cubicBezTo>
                <a:cubicBezTo>
                  <a:pt x="3741697" y="-7073"/>
                  <a:pt x="3751410" y="47092"/>
                  <a:pt x="3939168" y="0"/>
                </a:cubicBezTo>
                <a:cubicBezTo>
                  <a:pt x="4126926" y="-47092"/>
                  <a:pt x="4328894" y="37737"/>
                  <a:pt x="4553951" y="0"/>
                </a:cubicBezTo>
                <a:cubicBezTo>
                  <a:pt x="4602312" y="132569"/>
                  <a:pt x="4550619" y="428775"/>
                  <a:pt x="4553951" y="583184"/>
                </a:cubicBezTo>
                <a:cubicBezTo>
                  <a:pt x="4557283" y="737593"/>
                  <a:pt x="4538175" y="1027648"/>
                  <a:pt x="4553951" y="1166368"/>
                </a:cubicBezTo>
                <a:cubicBezTo>
                  <a:pt x="4569727" y="1305088"/>
                  <a:pt x="4538585" y="1505210"/>
                  <a:pt x="4553951" y="1749553"/>
                </a:cubicBezTo>
                <a:cubicBezTo>
                  <a:pt x="4569317" y="1993896"/>
                  <a:pt x="4535328" y="2122634"/>
                  <a:pt x="4553951" y="2332737"/>
                </a:cubicBezTo>
                <a:cubicBezTo>
                  <a:pt x="4572574" y="2542840"/>
                  <a:pt x="4518087" y="2935222"/>
                  <a:pt x="4553951" y="3124201"/>
                </a:cubicBezTo>
                <a:cubicBezTo>
                  <a:pt x="4379123" y="3131017"/>
                  <a:pt x="4203958" y="3081117"/>
                  <a:pt x="4030247" y="3124201"/>
                </a:cubicBezTo>
                <a:cubicBezTo>
                  <a:pt x="3856536" y="3167285"/>
                  <a:pt x="3729464" y="3075056"/>
                  <a:pt x="3597621" y="3124201"/>
                </a:cubicBezTo>
                <a:cubicBezTo>
                  <a:pt x="3465778" y="3173346"/>
                  <a:pt x="3197216" y="3057708"/>
                  <a:pt x="2937298" y="3124201"/>
                </a:cubicBezTo>
                <a:cubicBezTo>
                  <a:pt x="2677380" y="3190694"/>
                  <a:pt x="2465716" y="3075503"/>
                  <a:pt x="2276976" y="3124201"/>
                </a:cubicBezTo>
                <a:cubicBezTo>
                  <a:pt x="2088236" y="3172899"/>
                  <a:pt x="1940453" y="3075453"/>
                  <a:pt x="1798811" y="3124201"/>
                </a:cubicBezTo>
                <a:cubicBezTo>
                  <a:pt x="1657169" y="3172949"/>
                  <a:pt x="1453906" y="3093251"/>
                  <a:pt x="1275106" y="3124201"/>
                </a:cubicBezTo>
                <a:cubicBezTo>
                  <a:pt x="1096306" y="3155151"/>
                  <a:pt x="1055854" y="3123616"/>
                  <a:pt x="842481" y="3124201"/>
                </a:cubicBezTo>
                <a:cubicBezTo>
                  <a:pt x="629108" y="3124786"/>
                  <a:pt x="234184" y="3042588"/>
                  <a:pt x="0" y="3124201"/>
                </a:cubicBezTo>
                <a:cubicBezTo>
                  <a:pt x="-32378" y="3010478"/>
                  <a:pt x="39581" y="2825701"/>
                  <a:pt x="0" y="2603501"/>
                </a:cubicBezTo>
                <a:cubicBezTo>
                  <a:pt x="-39581" y="2381301"/>
                  <a:pt x="10202" y="2355924"/>
                  <a:pt x="0" y="2176527"/>
                </a:cubicBezTo>
                <a:cubicBezTo>
                  <a:pt x="-10202" y="1997130"/>
                  <a:pt x="43353" y="1846290"/>
                  <a:pt x="0" y="1687069"/>
                </a:cubicBezTo>
                <a:cubicBezTo>
                  <a:pt x="-43353" y="1527848"/>
                  <a:pt x="62271" y="1344718"/>
                  <a:pt x="0" y="1166368"/>
                </a:cubicBezTo>
                <a:cubicBezTo>
                  <a:pt x="-62271" y="988018"/>
                  <a:pt x="25978" y="810148"/>
                  <a:pt x="0" y="676910"/>
                </a:cubicBezTo>
                <a:cubicBezTo>
                  <a:pt x="-25978" y="543672"/>
                  <a:pt x="69481" y="155347"/>
                  <a:pt x="0" y="0"/>
                </a:cubicBezTo>
                <a:close/>
              </a:path>
            </a:pathLst>
          </a:custGeom>
          <a:ln>
            <a:solidFill>
              <a:schemeClr val="tx1"/>
            </a:solidFill>
            <a:extLst>
              <a:ext uri="{C807C97D-BFC1-408E-A445-0C87EB9F89A2}">
                <ask:lineSketchStyleProps xmlns:ask="http://schemas.microsoft.com/office/drawing/2018/sketchyshapes" sd="896527949">
                  <a:prstGeom prst="rect">
                    <a:avLst/>
                  </a:prstGeom>
                  <ask:type>
                    <ask:lineSketchScribble/>
                  </ask:type>
                </ask:lineSketchStyleProps>
              </a:ext>
            </a:extLst>
          </a:ln>
        </p:spPr>
      </p:pic>
      <p:sp>
        <p:nvSpPr>
          <p:cNvPr id="9" name="TextBox 8">
            <a:extLst>
              <a:ext uri="{FF2B5EF4-FFF2-40B4-BE49-F238E27FC236}">
                <a16:creationId xmlns:a16="http://schemas.microsoft.com/office/drawing/2014/main" id="{D316EB2A-EEFB-5112-BB1C-0D71114BEF58}"/>
              </a:ext>
            </a:extLst>
          </p:cNvPr>
          <p:cNvSpPr txBox="1"/>
          <p:nvPr/>
        </p:nvSpPr>
        <p:spPr>
          <a:xfrm>
            <a:off x="802142" y="591777"/>
            <a:ext cx="1630143" cy="307777"/>
          </a:xfrm>
          <a:custGeom>
            <a:avLst/>
            <a:gdLst>
              <a:gd name="csX0" fmla="*/ 0 w 1630143"/>
              <a:gd name="csY0" fmla="*/ 0 h 307777"/>
              <a:gd name="csX1" fmla="*/ 527080 w 1630143"/>
              <a:gd name="csY1" fmla="*/ 0 h 307777"/>
              <a:gd name="csX2" fmla="*/ 1070461 w 1630143"/>
              <a:gd name="csY2" fmla="*/ 0 h 307777"/>
              <a:gd name="csX3" fmla="*/ 1630143 w 1630143"/>
              <a:gd name="csY3" fmla="*/ 0 h 307777"/>
              <a:gd name="csX4" fmla="*/ 1630143 w 1630143"/>
              <a:gd name="csY4" fmla="*/ 307777 h 307777"/>
              <a:gd name="csX5" fmla="*/ 1070461 w 1630143"/>
              <a:gd name="csY5" fmla="*/ 307777 h 307777"/>
              <a:gd name="csX6" fmla="*/ 543381 w 1630143"/>
              <a:gd name="csY6" fmla="*/ 307777 h 307777"/>
              <a:gd name="csX7" fmla="*/ 0 w 1630143"/>
              <a:gd name="csY7" fmla="*/ 307777 h 307777"/>
              <a:gd name="csX8" fmla="*/ 0 w 1630143"/>
              <a:gd name="csY8"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143" h="307777" extrusionOk="0">
                <a:moveTo>
                  <a:pt x="0" y="0"/>
                </a:moveTo>
                <a:cubicBezTo>
                  <a:pt x="212439" y="-10237"/>
                  <a:pt x="295978" y="24398"/>
                  <a:pt x="527080" y="0"/>
                </a:cubicBezTo>
                <a:cubicBezTo>
                  <a:pt x="758182" y="-24398"/>
                  <a:pt x="853530" y="6029"/>
                  <a:pt x="1070461" y="0"/>
                </a:cubicBezTo>
                <a:cubicBezTo>
                  <a:pt x="1287392" y="-6029"/>
                  <a:pt x="1508132" y="61954"/>
                  <a:pt x="1630143" y="0"/>
                </a:cubicBezTo>
                <a:cubicBezTo>
                  <a:pt x="1662476" y="102088"/>
                  <a:pt x="1623908" y="213719"/>
                  <a:pt x="1630143" y="307777"/>
                </a:cubicBezTo>
                <a:cubicBezTo>
                  <a:pt x="1419057" y="323119"/>
                  <a:pt x="1240371" y="271863"/>
                  <a:pt x="1070461" y="307777"/>
                </a:cubicBezTo>
                <a:cubicBezTo>
                  <a:pt x="900551" y="343691"/>
                  <a:pt x="787472" y="257883"/>
                  <a:pt x="543381" y="307777"/>
                </a:cubicBezTo>
                <a:cubicBezTo>
                  <a:pt x="299290" y="357671"/>
                  <a:pt x="236644" y="279404"/>
                  <a:pt x="0" y="307777"/>
                </a:cubicBezTo>
                <a:cubicBezTo>
                  <a:pt x="-23572" y="208971"/>
                  <a:pt x="2261" y="10398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sz="1400" b="1" dirty="0"/>
              <a:t>Μυθιστόρημα  </a:t>
            </a:r>
          </a:p>
        </p:txBody>
      </p:sp>
    </p:spTree>
    <p:extLst>
      <p:ext uri="{BB962C8B-B14F-4D97-AF65-F5344CB8AC3E}">
        <p14:creationId xmlns:p14="http://schemas.microsoft.com/office/powerpoint/2010/main" val="2787938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422C8-BF4B-A809-8F15-E1E31ACA52B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5709F8B-62F3-8858-0233-E2165A312D9A}"/>
              </a:ext>
            </a:extLst>
          </p:cNvPr>
          <p:cNvSpPr>
            <a:spLocks noGrp="1"/>
          </p:cNvSpPr>
          <p:nvPr>
            <p:ph type="title"/>
          </p:nvPr>
        </p:nvSpPr>
        <p:spPr>
          <a:xfrm>
            <a:off x="6467300" y="3949498"/>
            <a:ext cx="2321379" cy="765801"/>
          </a:xfrm>
          <a:custGeom>
            <a:avLst/>
            <a:gdLst>
              <a:gd name="csX0" fmla="*/ 0 w 2321379"/>
              <a:gd name="csY0" fmla="*/ 0 h 765801"/>
              <a:gd name="csX1" fmla="*/ 626772 w 2321379"/>
              <a:gd name="csY1" fmla="*/ 0 h 765801"/>
              <a:gd name="csX2" fmla="*/ 1253545 w 2321379"/>
              <a:gd name="csY2" fmla="*/ 0 h 765801"/>
              <a:gd name="csX3" fmla="*/ 2321379 w 2321379"/>
              <a:gd name="csY3" fmla="*/ 0 h 765801"/>
              <a:gd name="csX4" fmla="*/ 2321379 w 2321379"/>
              <a:gd name="csY4" fmla="*/ 390559 h 765801"/>
              <a:gd name="csX5" fmla="*/ 2321379 w 2321379"/>
              <a:gd name="csY5" fmla="*/ 765801 h 765801"/>
              <a:gd name="csX6" fmla="*/ 1810676 w 2321379"/>
              <a:gd name="csY6" fmla="*/ 765801 h 765801"/>
              <a:gd name="csX7" fmla="*/ 1253545 w 2321379"/>
              <a:gd name="csY7" fmla="*/ 765801 h 765801"/>
              <a:gd name="csX8" fmla="*/ 649986 w 2321379"/>
              <a:gd name="csY8" fmla="*/ 765801 h 765801"/>
              <a:gd name="csX9" fmla="*/ 0 w 2321379"/>
              <a:gd name="csY9" fmla="*/ 765801 h 765801"/>
              <a:gd name="csX10" fmla="*/ 0 w 2321379"/>
              <a:gd name="csY10" fmla="*/ 375242 h 765801"/>
              <a:gd name="csX11" fmla="*/ 0 w 2321379"/>
              <a:gd name="csY11" fmla="*/ 0 h 765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321379" h="765801" fill="none" extrusionOk="0">
                <a:moveTo>
                  <a:pt x="0" y="0"/>
                </a:moveTo>
                <a:cubicBezTo>
                  <a:pt x="158476" y="-67591"/>
                  <a:pt x="424781" y="61326"/>
                  <a:pt x="626772" y="0"/>
                </a:cubicBezTo>
                <a:cubicBezTo>
                  <a:pt x="828763" y="-61326"/>
                  <a:pt x="1066237" y="34829"/>
                  <a:pt x="1253545" y="0"/>
                </a:cubicBezTo>
                <a:cubicBezTo>
                  <a:pt x="1440853" y="-34829"/>
                  <a:pt x="1856919" y="122416"/>
                  <a:pt x="2321379" y="0"/>
                </a:cubicBezTo>
                <a:cubicBezTo>
                  <a:pt x="2356181" y="114851"/>
                  <a:pt x="2277368" y="233980"/>
                  <a:pt x="2321379" y="390559"/>
                </a:cubicBezTo>
                <a:cubicBezTo>
                  <a:pt x="2365390" y="547138"/>
                  <a:pt x="2312743" y="680894"/>
                  <a:pt x="2321379" y="765801"/>
                </a:cubicBezTo>
                <a:cubicBezTo>
                  <a:pt x="2095111" y="778451"/>
                  <a:pt x="1971799" y="724884"/>
                  <a:pt x="1810676" y="765801"/>
                </a:cubicBezTo>
                <a:cubicBezTo>
                  <a:pt x="1649553" y="806718"/>
                  <a:pt x="1444149" y="721738"/>
                  <a:pt x="1253545" y="765801"/>
                </a:cubicBezTo>
                <a:cubicBezTo>
                  <a:pt x="1062941" y="809864"/>
                  <a:pt x="832163" y="755659"/>
                  <a:pt x="649986" y="765801"/>
                </a:cubicBezTo>
                <a:cubicBezTo>
                  <a:pt x="467809" y="775943"/>
                  <a:pt x="245561" y="708926"/>
                  <a:pt x="0" y="765801"/>
                </a:cubicBezTo>
                <a:cubicBezTo>
                  <a:pt x="-33288" y="641616"/>
                  <a:pt x="20586" y="456780"/>
                  <a:pt x="0" y="375242"/>
                </a:cubicBezTo>
                <a:cubicBezTo>
                  <a:pt x="-20586" y="293704"/>
                  <a:pt x="8537" y="134255"/>
                  <a:pt x="0" y="0"/>
                </a:cubicBezTo>
                <a:close/>
              </a:path>
              <a:path w="2321379" h="765801" stroke="0" extrusionOk="0">
                <a:moveTo>
                  <a:pt x="0" y="0"/>
                </a:moveTo>
                <a:cubicBezTo>
                  <a:pt x="161085" y="-55228"/>
                  <a:pt x="463557" y="36587"/>
                  <a:pt x="580345" y="0"/>
                </a:cubicBezTo>
                <a:cubicBezTo>
                  <a:pt x="697134" y="-36587"/>
                  <a:pt x="909559" y="1870"/>
                  <a:pt x="1137476" y="0"/>
                </a:cubicBezTo>
                <a:cubicBezTo>
                  <a:pt x="1365393" y="-1870"/>
                  <a:pt x="1549927" y="49288"/>
                  <a:pt x="1671393" y="0"/>
                </a:cubicBezTo>
                <a:cubicBezTo>
                  <a:pt x="1792859" y="-49288"/>
                  <a:pt x="2060261" y="25787"/>
                  <a:pt x="2321379" y="0"/>
                </a:cubicBezTo>
                <a:cubicBezTo>
                  <a:pt x="2364852" y="180955"/>
                  <a:pt x="2310965" y="274965"/>
                  <a:pt x="2321379" y="390559"/>
                </a:cubicBezTo>
                <a:cubicBezTo>
                  <a:pt x="2331793" y="506153"/>
                  <a:pt x="2309063" y="685408"/>
                  <a:pt x="2321379" y="765801"/>
                </a:cubicBezTo>
                <a:cubicBezTo>
                  <a:pt x="2142380" y="779599"/>
                  <a:pt x="1979798" y="731404"/>
                  <a:pt x="1787462" y="765801"/>
                </a:cubicBezTo>
                <a:cubicBezTo>
                  <a:pt x="1595126" y="800198"/>
                  <a:pt x="1468553" y="760756"/>
                  <a:pt x="1253545" y="765801"/>
                </a:cubicBezTo>
                <a:cubicBezTo>
                  <a:pt x="1038537" y="770846"/>
                  <a:pt x="846664" y="709522"/>
                  <a:pt x="626772" y="765801"/>
                </a:cubicBezTo>
                <a:cubicBezTo>
                  <a:pt x="406880" y="822080"/>
                  <a:pt x="222606" y="746399"/>
                  <a:pt x="0" y="765801"/>
                </a:cubicBezTo>
                <a:cubicBezTo>
                  <a:pt x="-42244" y="655311"/>
                  <a:pt x="19485" y="536352"/>
                  <a:pt x="0" y="405875"/>
                </a:cubicBezTo>
                <a:cubicBezTo>
                  <a:pt x="-19485" y="275398"/>
                  <a:pt x="43260" y="145280"/>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a:bodyPr>
          <a:lstStyle/>
          <a:p>
            <a:r>
              <a:rPr lang="el-GR" sz="2400" b="1" dirty="0"/>
              <a:t>Αυτοβιογραφική  </a:t>
            </a:r>
            <a:br>
              <a:rPr lang="el-GR" sz="2400" b="1" dirty="0"/>
            </a:br>
            <a:r>
              <a:rPr lang="el-GR" sz="2400" b="1" dirty="0"/>
              <a:t>αφήγηση </a:t>
            </a:r>
          </a:p>
        </p:txBody>
      </p:sp>
      <p:sp>
        <p:nvSpPr>
          <p:cNvPr id="3" name="Τίτλος 1">
            <a:extLst>
              <a:ext uri="{FF2B5EF4-FFF2-40B4-BE49-F238E27FC236}">
                <a16:creationId xmlns:a16="http://schemas.microsoft.com/office/drawing/2014/main" id="{14B4B85A-A60F-0B2F-9665-E60EB49060C3}"/>
              </a:ext>
            </a:extLst>
          </p:cNvPr>
          <p:cNvSpPr txBox="1">
            <a:spLocks/>
          </p:cNvSpPr>
          <p:nvPr/>
        </p:nvSpPr>
        <p:spPr>
          <a:xfrm>
            <a:off x="261258" y="3810000"/>
            <a:ext cx="2492827" cy="898276"/>
          </a:xfrm>
          <a:custGeom>
            <a:avLst/>
            <a:gdLst>
              <a:gd name="csX0" fmla="*/ 0 w 2492827"/>
              <a:gd name="csY0" fmla="*/ 0 h 898276"/>
              <a:gd name="csX1" fmla="*/ 448709 w 2492827"/>
              <a:gd name="csY1" fmla="*/ 0 h 898276"/>
              <a:gd name="csX2" fmla="*/ 972203 w 2492827"/>
              <a:gd name="csY2" fmla="*/ 0 h 898276"/>
              <a:gd name="csX3" fmla="*/ 1495696 w 2492827"/>
              <a:gd name="csY3" fmla="*/ 0 h 898276"/>
              <a:gd name="csX4" fmla="*/ 2019190 w 2492827"/>
              <a:gd name="csY4" fmla="*/ 0 h 898276"/>
              <a:gd name="csX5" fmla="*/ 2492827 w 2492827"/>
              <a:gd name="csY5" fmla="*/ 0 h 898276"/>
              <a:gd name="csX6" fmla="*/ 2492827 w 2492827"/>
              <a:gd name="csY6" fmla="*/ 440155 h 898276"/>
              <a:gd name="csX7" fmla="*/ 2492827 w 2492827"/>
              <a:gd name="csY7" fmla="*/ 898276 h 898276"/>
              <a:gd name="csX8" fmla="*/ 2044118 w 2492827"/>
              <a:gd name="csY8" fmla="*/ 898276 h 898276"/>
              <a:gd name="csX9" fmla="*/ 1545553 w 2492827"/>
              <a:gd name="csY9" fmla="*/ 898276 h 898276"/>
              <a:gd name="csX10" fmla="*/ 1071916 w 2492827"/>
              <a:gd name="csY10" fmla="*/ 898276 h 898276"/>
              <a:gd name="csX11" fmla="*/ 573350 w 2492827"/>
              <a:gd name="csY11" fmla="*/ 898276 h 898276"/>
              <a:gd name="csX12" fmla="*/ 0 w 2492827"/>
              <a:gd name="csY12" fmla="*/ 898276 h 898276"/>
              <a:gd name="csX13" fmla="*/ 0 w 2492827"/>
              <a:gd name="csY13" fmla="*/ 440155 h 898276"/>
              <a:gd name="csX14" fmla="*/ 0 w 2492827"/>
              <a:gd name="csY14" fmla="*/ 0 h 898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92827" h="898276" fill="none" extrusionOk="0">
                <a:moveTo>
                  <a:pt x="0" y="0"/>
                </a:moveTo>
                <a:cubicBezTo>
                  <a:pt x="172597" y="-45069"/>
                  <a:pt x="293592" y="23669"/>
                  <a:pt x="448709" y="0"/>
                </a:cubicBezTo>
                <a:cubicBezTo>
                  <a:pt x="603826" y="-23669"/>
                  <a:pt x="714062" y="27923"/>
                  <a:pt x="972203" y="0"/>
                </a:cubicBezTo>
                <a:cubicBezTo>
                  <a:pt x="1230344" y="-27923"/>
                  <a:pt x="1371810" y="38940"/>
                  <a:pt x="1495696" y="0"/>
                </a:cubicBezTo>
                <a:cubicBezTo>
                  <a:pt x="1619582" y="-38940"/>
                  <a:pt x="1814773" y="52398"/>
                  <a:pt x="2019190" y="0"/>
                </a:cubicBezTo>
                <a:cubicBezTo>
                  <a:pt x="2223607" y="-52398"/>
                  <a:pt x="2270115" y="27305"/>
                  <a:pt x="2492827" y="0"/>
                </a:cubicBezTo>
                <a:cubicBezTo>
                  <a:pt x="2511360" y="201519"/>
                  <a:pt x="2459838" y="343581"/>
                  <a:pt x="2492827" y="440155"/>
                </a:cubicBezTo>
                <a:cubicBezTo>
                  <a:pt x="2525816" y="536730"/>
                  <a:pt x="2438878" y="683700"/>
                  <a:pt x="2492827" y="898276"/>
                </a:cubicBezTo>
                <a:cubicBezTo>
                  <a:pt x="2369184" y="951976"/>
                  <a:pt x="2159976" y="845629"/>
                  <a:pt x="2044118" y="898276"/>
                </a:cubicBezTo>
                <a:cubicBezTo>
                  <a:pt x="1928260" y="950923"/>
                  <a:pt x="1682239" y="893897"/>
                  <a:pt x="1545553" y="898276"/>
                </a:cubicBezTo>
                <a:cubicBezTo>
                  <a:pt x="1408868" y="902655"/>
                  <a:pt x="1240816" y="869509"/>
                  <a:pt x="1071916" y="898276"/>
                </a:cubicBezTo>
                <a:cubicBezTo>
                  <a:pt x="903016" y="927043"/>
                  <a:pt x="790538" y="865815"/>
                  <a:pt x="573350" y="898276"/>
                </a:cubicBezTo>
                <a:cubicBezTo>
                  <a:pt x="356162" y="930737"/>
                  <a:pt x="147387" y="836929"/>
                  <a:pt x="0" y="898276"/>
                </a:cubicBezTo>
                <a:cubicBezTo>
                  <a:pt x="-5085" y="753108"/>
                  <a:pt x="32141" y="588327"/>
                  <a:pt x="0" y="440155"/>
                </a:cubicBezTo>
                <a:cubicBezTo>
                  <a:pt x="-32141" y="291983"/>
                  <a:pt x="22624" y="157778"/>
                  <a:pt x="0" y="0"/>
                </a:cubicBezTo>
                <a:close/>
              </a:path>
              <a:path w="2492827" h="898276" stroke="0" extrusionOk="0">
                <a:moveTo>
                  <a:pt x="0" y="0"/>
                </a:moveTo>
                <a:cubicBezTo>
                  <a:pt x="126967" y="-49394"/>
                  <a:pt x="371361" y="53092"/>
                  <a:pt x="498565" y="0"/>
                </a:cubicBezTo>
                <a:cubicBezTo>
                  <a:pt x="625770" y="-53092"/>
                  <a:pt x="778297" y="16168"/>
                  <a:pt x="972203" y="0"/>
                </a:cubicBezTo>
                <a:cubicBezTo>
                  <a:pt x="1166109" y="-16168"/>
                  <a:pt x="1207663" y="15686"/>
                  <a:pt x="1420911" y="0"/>
                </a:cubicBezTo>
                <a:cubicBezTo>
                  <a:pt x="1634159" y="-15686"/>
                  <a:pt x="1787298" y="5067"/>
                  <a:pt x="1894549" y="0"/>
                </a:cubicBezTo>
                <a:cubicBezTo>
                  <a:pt x="2001800" y="-5067"/>
                  <a:pt x="2305527" y="35047"/>
                  <a:pt x="2492827" y="0"/>
                </a:cubicBezTo>
                <a:cubicBezTo>
                  <a:pt x="2540434" y="199916"/>
                  <a:pt x="2491153" y="237789"/>
                  <a:pt x="2492827" y="449138"/>
                </a:cubicBezTo>
                <a:cubicBezTo>
                  <a:pt x="2494501" y="660487"/>
                  <a:pt x="2460110" y="758172"/>
                  <a:pt x="2492827" y="898276"/>
                </a:cubicBezTo>
                <a:cubicBezTo>
                  <a:pt x="2269254" y="917457"/>
                  <a:pt x="2126864" y="843941"/>
                  <a:pt x="1994262" y="898276"/>
                </a:cubicBezTo>
                <a:cubicBezTo>
                  <a:pt x="1861660" y="952611"/>
                  <a:pt x="1628507" y="869190"/>
                  <a:pt x="1445840" y="898276"/>
                </a:cubicBezTo>
                <a:cubicBezTo>
                  <a:pt x="1263173" y="927362"/>
                  <a:pt x="1137841" y="860181"/>
                  <a:pt x="1022059" y="898276"/>
                </a:cubicBezTo>
                <a:cubicBezTo>
                  <a:pt x="906277" y="936371"/>
                  <a:pt x="726208" y="881147"/>
                  <a:pt x="598278" y="898276"/>
                </a:cubicBezTo>
                <a:cubicBezTo>
                  <a:pt x="470348" y="915405"/>
                  <a:pt x="225729" y="849321"/>
                  <a:pt x="0" y="898276"/>
                </a:cubicBezTo>
                <a:cubicBezTo>
                  <a:pt x="-10782" y="705674"/>
                  <a:pt x="52688" y="644438"/>
                  <a:pt x="0" y="440155"/>
                </a:cubicBezTo>
                <a:cubicBezTo>
                  <a:pt x="-52688" y="235872"/>
                  <a:pt x="46759" y="120984"/>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400" b="1" dirty="0"/>
              <a:t>Αναδρομική  αφήγηση </a:t>
            </a:r>
          </a:p>
        </p:txBody>
      </p:sp>
      <p:sp>
        <p:nvSpPr>
          <p:cNvPr id="6" name="Τίτλος 1">
            <a:extLst>
              <a:ext uri="{FF2B5EF4-FFF2-40B4-BE49-F238E27FC236}">
                <a16:creationId xmlns:a16="http://schemas.microsoft.com/office/drawing/2014/main" id="{7B72A805-F1DE-6C6A-247F-1AE69A7C2573}"/>
              </a:ext>
            </a:extLst>
          </p:cNvPr>
          <p:cNvSpPr txBox="1">
            <a:spLocks/>
          </p:cNvSpPr>
          <p:nvPr/>
        </p:nvSpPr>
        <p:spPr>
          <a:xfrm>
            <a:off x="3095625" y="3810000"/>
            <a:ext cx="2925534" cy="898276"/>
          </a:xfrm>
          <a:custGeom>
            <a:avLst/>
            <a:gdLst>
              <a:gd name="csX0" fmla="*/ 0 w 2925534"/>
              <a:gd name="csY0" fmla="*/ 0 h 898276"/>
              <a:gd name="csX1" fmla="*/ 526596 w 2925534"/>
              <a:gd name="csY1" fmla="*/ 0 h 898276"/>
              <a:gd name="csX2" fmla="*/ 1140958 w 2925534"/>
              <a:gd name="csY2" fmla="*/ 0 h 898276"/>
              <a:gd name="csX3" fmla="*/ 1755320 w 2925534"/>
              <a:gd name="csY3" fmla="*/ 0 h 898276"/>
              <a:gd name="csX4" fmla="*/ 2369683 w 2925534"/>
              <a:gd name="csY4" fmla="*/ 0 h 898276"/>
              <a:gd name="csX5" fmla="*/ 2925534 w 2925534"/>
              <a:gd name="csY5" fmla="*/ 0 h 898276"/>
              <a:gd name="csX6" fmla="*/ 2925534 w 2925534"/>
              <a:gd name="csY6" fmla="*/ 440155 h 898276"/>
              <a:gd name="csX7" fmla="*/ 2925534 w 2925534"/>
              <a:gd name="csY7" fmla="*/ 898276 h 898276"/>
              <a:gd name="csX8" fmla="*/ 2398938 w 2925534"/>
              <a:gd name="csY8" fmla="*/ 898276 h 898276"/>
              <a:gd name="csX9" fmla="*/ 1813831 w 2925534"/>
              <a:gd name="csY9" fmla="*/ 898276 h 898276"/>
              <a:gd name="csX10" fmla="*/ 1257980 w 2925534"/>
              <a:gd name="csY10" fmla="*/ 898276 h 898276"/>
              <a:gd name="csX11" fmla="*/ 672873 w 2925534"/>
              <a:gd name="csY11" fmla="*/ 898276 h 898276"/>
              <a:gd name="csX12" fmla="*/ 0 w 2925534"/>
              <a:gd name="csY12" fmla="*/ 898276 h 898276"/>
              <a:gd name="csX13" fmla="*/ 0 w 2925534"/>
              <a:gd name="csY13" fmla="*/ 440155 h 898276"/>
              <a:gd name="csX14" fmla="*/ 0 w 2925534"/>
              <a:gd name="csY14" fmla="*/ 0 h 898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925534" h="898276" fill="none" extrusionOk="0">
                <a:moveTo>
                  <a:pt x="0" y="0"/>
                </a:moveTo>
                <a:cubicBezTo>
                  <a:pt x="253173" y="-21328"/>
                  <a:pt x="302994" y="54617"/>
                  <a:pt x="526596" y="0"/>
                </a:cubicBezTo>
                <a:cubicBezTo>
                  <a:pt x="750198" y="-54617"/>
                  <a:pt x="932573" y="71293"/>
                  <a:pt x="1140958" y="0"/>
                </a:cubicBezTo>
                <a:cubicBezTo>
                  <a:pt x="1349343" y="-71293"/>
                  <a:pt x="1572406" y="49375"/>
                  <a:pt x="1755320" y="0"/>
                </a:cubicBezTo>
                <a:cubicBezTo>
                  <a:pt x="1938234" y="-49375"/>
                  <a:pt x="2192466" y="687"/>
                  <a:pt x="2369683" y="0"/>
                </a:cubicBezTo>
                <a:cubicBezTo>
                  <a:pt x="2546900" y="-687"/>
                  <a:pt x="2779617" y="41105"/>
                  <a:pt x="2925534" y="0"/>
                </a:cubicBezTo>
                <a:cubicBezTo>
                  <a:pt x="2944067" y="201519"/>
                  <a:pt x="2892545" y="343581"/>
                  <a:pt x="2925534" y="440155"/>
                </a:cubicBezTo>
                <a:cubicBezTo>
                  <a:pt x="2958523" y="536730"/>
                  <a:pt x="2871585" y="683700"/>
                  <a:pt x="2925534" y="898276"/>
                </a:cubicBezTo>
                <a:cubicBezTo>
                  <a:pt x="2695929" y="935242"/>
                  <a:pt x="2539926" y="843846"/>
                  <a:pt x="2398938" y="898276"/>
                </a:cubicBezTo>
                <a:cubicBezTo>
                  <a:pt x="2257950" y="952706"/>
                  <a:pt x="2056660" y="857701"/>
                  <a:pt x="1813831" y="898276"/>
                </a:cubicBezTo>
                <a:cubicBezTo>
                  <a:pt x="1571002" y="938851"/>
                  <a:pt x="1534312" y="832768"/>
                  <a:pt x="1257980" y="898276"/>
                </a:cubicBezTo>
                <a:cubicBezTo>
                  <a:pt x="981648" y="963784"/>
                  <a:pt x="848184" y="850596"/>
                  <a:pt x="672873" y="898276"/>
                </a:cubicBezTo>
                <a:cubicBezTo>
                  <a:pt x="497562" y="945956"/>
                  <a:pt x="321800" y="856100"/>
                  <a:pt x="0" y="898276"/>
                </a:cubicBezTo>
                <a:cubicBezTo>
                  <a:pt x="-5085" y="753108"/>
                  <a:pt x="32141" y="588327"/>
                  <a:pt x="0" y="440155"/>
                </a:cubicBezTo>
                <a:cubicBezTo>
                  <a:pt x="-32141" y="291983"/>
                  <a:pt x="22624" y="157778"/>
                  <a:pt x="0" y="0"/>
                </a:cubicBezTo>
                <a:close/>
              </a:path>
              <a:path w="2925534" h="898276" stroke="0" extrusionOk="0">
                <a:moveTo>
                  <a:pt x="0" y="0"/>
                </a:moveTo>
                <a:cubicBezTo>
                  <a:pt x="251142" y="-9123"/>
                  <a:pt x="464490" y="14453"/>
                  <a:pt x="585107" y="0"/>
                </a:cubicBezTo>
                <a:cubicBezTo>
                  <a:pt x="705724" y="-14453"/>
                  <a:pt x="947516" y="38101"/>
                  <a:pt x="1140958" y="0"/>
                </a:cubicBezTo>
                <a:cubicBezTo>
                  <a:pt x="1334400" y="-38101"/>
                  <a:pt x="1512909" y="53690"/>
                  <a:pt x="1667554" y="0"/>
                </a:cubicBezTo>
                <a:cubicBezTo>
                  <a:pt x="1822199" y="-53690"/>
                  <a:pt x="2031367" y="19049"/>
                  <a:pt x="2223406" y="0"/>
                </a:cubicBezTo>
                <a:cubicBezTo>
                  <a:pt x="2415445" y="-19049"/>
                  <a:pt x="2623339" y="43668"/>
                  <a:pt x="2925534" y="0"/>
                </a:cubicBezTo>
                <a:cubicBezTo>
                  <a:pt x="2973141" y="199916"/>
                  <a:pt x="2923860" y="237789"/>
                  <a:pt x="2925534" y="449138"/>
                </a:cubicBezTo>
                <a:cubicBezTo>
                  <a:pt x="2927208" y="660487"/>
                  <a:pt x="2892817" y="758172"/>
                  <a:pt x="2925534" y="898276"/>
                </a:cubicBezTo>
                <a:cubicBezTo>
                  <a:pt x="2714992" y="952118"/>
                  <a:pt x="2491024" y="861438"/>
                  <a:pt x="2340427" y="898276"/>
                </a:cubicBezTo>
                <a:cubicBezTo>
                  <a:pt x="2189830" y="935114"/>
                  <a:pt x="1856229" y="868017"/>
                  <a:pt x="1696810" y="898276"/>
                </a:cubicBezTo>
                <a:cubicBezTo>
                  <a:pt x="1537391" y="928535"/>
                  <a:pt x="1428201" y="859409"/>
                  <a:pt x="1199469" y="898276"/>
                </a:cubicBezTo>
                <a:cubicBezTo>
                  <a:pt x="970737" y="937143"/>
                  <a:pt x="863431" y="874588"/>
                  <a:pt x="702128" y="898276"/>
                </a:cubicBezTo>
                <a:cubicBezTo>
                  <a:pt x="540825" y="921964"/>
                  <a:pt x="311988" y="845850"/>
                  <a:pt x="0" y="898276"/>
                </a:cubicBezTo>
                <a:cubicBezTo>
                  <a:pt x="-10782" y="705674"/>
                  <a:pt x="52688" y="644438"/>
                  <a:pt x="0" y="440155"/>
                </a:cubicBezTo>
                <a:cubicBezTo>
                  <a:pt x="-52688" y="235872"/>
                  <a:pt x="46759" y="120984"/>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400" b="1" dirty="0"/>
              <a:t>Πρόδρομη </a:t>
            </a:r>
          </a:p>
          <a:p>
            <a:pPr algn="ctr"/>
            <a:r>
              <a:rPr lang="el-GR" sz="2400" b="1" dirty="0"/>
              <a:t>αφήγηση </a:t>
            </a:r>
          </a:p>
        </p:txBody>
      </p:sp>
      <p:sp>
        <p:nvSpPr>
          <p:cNvPr id="9" name="Τίτλος 1">
            <a:extLst>
              <a:ext uri="{FF2B5EF4-FFF2-40B4-BE49-F238E27FC236}">
                <a16:creationId xmlns:a16="http://schemas.microsoft.com/office/drawing/2014/main" id="{332837D2-D493-A1D9-F55F-E383A1217DB8}"/>
              </a:ext>
            </a:extLst>
          </p:cNvPr>
          <p:cNvSpPr txBox="1">
            <a:spLocks/>
          </p:cNvSpPr>
          <p:nvPr/>
        </p:nvSpPr>
        <p:spPr>
          <a:xfrm>
            <a:off x="9546076" y="3876237"/>
            <a:ext cx="1945819" cy="765801"/>
          </a:xfrm>
          <a:custGeom>
            <a:avLst/>
            <a:gdLst>
              <a:gd name="csX0" fmla="*/ 0 w 1945819"/>
              <a:gd name="csY0" fmla="*/ 0 h 765801"/>
              <a:gd name="csX1" fmla="*/ 525371 w 1945819"/>
              <a:gd name="csY1" fmla="*/ 0 h 765801"/>
              <a:gd name="csX2" fmla="*/ 1050742 w 1945819"/>
              <a:gd name="csY2" fmla="*/ 0 h 765801"/>
              <a:gd name="csX3" fmla="*/ 1945819 w 1945819"/>
              <a:gd name="csY3" fmla="*/ 0 h 765801"/>
              <a:gd name="csX4" fmla="*/ 1945819 w 1945819"/>
              <a:gd name="csY4" fmla="*/ 390559 h 765801"/>
              <a:gd name="csX5" fmla="*/ 1945819 w 1945819"/>
              <a:gd name="csY5" fmla="*/ 765801 h 765801"/>
              <a:gd name="csX6" fmla="*/ 1517739 w 1945819"/>
              <a:gd name="csY6" fmla="*/ 765801 h 765801"/>
              <a:gd name="csX7" fmla="*/ 1050742 w 1945819"/>
              <a:gd name="csY7" fmla="*/ 765801 h 765801"/>
              <a:gd name="csX8" fmla="*/ 544829 w 1945819"/>
              <a:gd name="csY8" fmla="*/ 765801 h 765801"/>
              <a:gd name="csX9" fmla="*/ 0 w 1945819"/>
              <a:gd name="csY9" fmla="*/ 765801 h 765801"/>
              <a:gd name="csX10" fmla="*/ 0 w 1945819"/>
              <a:gd name="csY10" fmla="*/ 375242 h 765801"/>
              <a:gd name="csX11" fmla="*/ 0 w 1945819"/>
              <a:gd name="csY11" fmla="*/ 0 h 765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45819" h="765801" fill="none" extrusionOk="0">
                <a:moveTo>
                  <a:pt x="0" y="0"/>
                </a:moveTo>
                <a:cubicBezTo>
                  <a:pt x="162508" y="-30622"/>
                  <a:pt x="266731" y="45680"/>
                  <a:pt x="525371" y="0"/>
                </a:cubicBezTo>
                <a:cubicBezTo>
                  <a:pt x="784011" y="-45680"/>
                  <a:pt x="854221" y="20473"/>
                  <a:pt x="1050742" y="0"/>
                </a:cubicBezTo>
                <a:cubicBezTo>
                  <a:pt x="1247263" y="-20473"/>
                  <a:pt x="1698648" y="20833"/>
                  <a:pt x="1945819" y="0"/>
                </a:cubicBezTo>
                <a:cubicBezTo>
                  <a:pt x="1980621" y="114851"/>
                  <a:pt x="1901808" y="233980"/>
                  <a:pt x="1945819" y="390559"/>
                </a:cubicBezTo>
                <a:cubicBezTo>
                  <a:pt x="1989830" y="547138"/>
                  <a:pt x="1937183" y="680894"/>
                  <a:pt x="1945819" y="765801"/>
                </a:cubicBezTo>
                <a:cubicBezTo>
                  <a:pt x="1773109" y="772724"/>
                  <a:pt x="1663592" y="726722"/>
                  <a:pt x="1517739" y="765801"/>
                </a:cubicBezTo>
                <a:cubicBezTo>
                  <a:pt x="1371886" y="804880"/>
                  <a:pt x="1151630" y="727695"/>
                  <a:pt x="1050742" y="765801"/>
                </a:cubicBezTo>
                <a:cubicBezTo>
                  <a:pt x="949854" y="803907"/>
                  <a:pt x="727106" y="748011"/>
                  <a:pt x="544829" y="765801"/>
                </a:cubicBezTo>
                <a:cubicBezTo>
                  <a:pt x="362552" y="783591"/>
                  <a:pt x="177775" y="713422"/>
                  <a:pt x="0" y="765801"/>
                </a:cubicBezTo>
                <a:cubicBezTo>
                  <a:pt x="-33288" y="641616"/>
                  <a:pt x="20586" y="456780"/>
                  <a:pt x="0" y="375242"/>
                </a:cubicBezTo>
                <a:cubicBezTo>
                  <a:pt x="-20586" y="293704"/>
                  <a:pt x="8537" y="134255"/>
                  <a:pt x="0" y="0"/>
                </a:cubicBezTo>
                <a:close/>
              </a:path>
              <a:path w="1945819" h="765801" stroke="0" extrusionOk="0">
                <a:moveTo>
                  <a:pt x="0" y="0"/>
                </a:moveTo>
                <a:cubicBezTo>
                  <a:pt x="163223" y="-15378"/>
                  <a:pt x="337111" y="9194"/>
                  <a:pt x="486455" y="0"/>
                </a:cubicBezTo>
                <a:cubicBezTo>
                  <a:pt x="635800" y="-9194"/>
                  <a:pt x="845221" y="670"/>
                  <a:pt x="953451" y="0"/>
                </a:cubicBezTo>
                <a:cubicBezTo>
                  <a:pt x="1061681" y="-670"/>
                  <a:pt x="1181203" y="9396"/>
                  <a:pt x="1400990" y="0"/>
                </a:cubicBezTo>
                <a:cubicBezTo>
                  <a:pt x="1620777" y="-9396"/>
                  <a:pt x="1765482" y="22140"/>
                  <a:pt x="1945819" y="0"/>
                </a:cubicBezTo>
                <a:cubicBezTo>
                  <a:pt x="1989292" y="180955"/>
                  <a:pt x="1935405" y="274965"/>
                  <a:pt x="1945819" y="390559"/>
                </a:cubicBezTo>
                <a:cubicBezTo>
                  <a:pt x="1956233" y="506153"/>
                  <a:pt x="1933503" y="685408"/>
                  <a:pt x="1945819" y="765801"/>
                </a:cubicBezTo>
                <a:cubicBezTo>
                  <a:pt x="1734576" y="792425"/>
                  <a:pt x="1671033" y="765025"/>
                  <a:pt x="1498281" y="765801"/>
                </a:cubicBezTo>
                <a:cubicBezTo>
                  <a:pt x="1325529" y="766577"/>
                  <a:pt x="1229672" y="733199"/>
                  <a:pt x="1050742" y="765801"/>
                </a:cubicBezTo>
                <a:cubicBezTo>
                  <a:pt x="871812" y="798403"/>
                  <a:pt x="636293" y="756855"/>
                  <a:pt x="525371" y="765801"/>
                </a:cubicBezTo>
                <a:cubicBezTo>
                  <a:pt x="414449" y="774747"/>
                  <a:pt x="262057" y="753447"/>
                  <a:pt x="0" y="765801"/>
                </a:cubicBezTo>
                <a:cubicBezTo>
                  <a:pt x="-42244" y="655311"/>
                  <a:pt x="19485" y="536352"/>
                  <a:pt x="0" y="405875"/>
                </a:cubicBezTo>
                <a:cubicBezTo>
                  <a:pt x="-19485" y="275398"/>
                  <a:pt x="43260" y="1452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400" b="1" dirty="0"/>
              <a:t>Φανταστική </a:t>
            </a:r>
          </a:p>
          <a:p>
            <a:r>
              <a:rPr lang="el-GR" sz="2400" b="1" dirty="0"/>
              <a:t>αφήγηση </a:t>
            </a:r>
          </a:p>
        </p:txBody>
      </p:sp>
      <p:sp>
        <p:nvSpPr>
          <p:cNvPr id="15" name="TextBox 14">
            <a:extLst>
              <a:ext uri="{FF2B5EF4-FFF2-40B4-BE49-F238E27FC236}">
                <a16:creationId xmlns:a16="http://schemas.microsoft.com/office/drawing/2014/main" id="{92DC1057-5535-4193-220A-7C59D6538C65}"/>
              </a:ext>
            </a:extLst>
          </p:cNvPr>
          <p:cNvSpPr txBox="1"/>
          <p:nvPr/>
        </p:nvSpPr>
        <p:spPr>
          <a:xfrm>
            <a:off x="609600" y="314236"/>
            <a:ext cx="11190514" cy="2554545"/>
          </a:xfrm>
          <a:custGeom>
            <a:avLst/>
            <a:gdLst>
              <a:gd name="csX0" fmla="*/ 0 w 11190514"/>
              <a:gd name="csY0" fmla="*/ 0 h 2554545"/>
              <a:gd name="csX1" fmla="*/ 588974 w 11190514"/>
              <a:gd name="csY1" fmla="*/ 0 h 2554545"/>
              <a:gd name="csX2" fmla="*/ 1066044 w 11190514"/>
              <a:gd name="csY2" fmla="*/ 0 h 2554545"/>
              <a:gd name="csX3" fmla="*/ 1655018 w 11190514"/>
              <a:gd name="csY3" fmla="*/ 0 h 2554545"/>
              <a:gd name="csX4" fmla="*/ 2355898 w 11190514"/>
              <a:gd name="csY4" fmla="*/ 0 h 2554545"/>
              <a:gd name="csX5" fmla="*/ 3056777 w 11190514"/>
              <a:gd name="csY5" fmla="*/ 0 h 2554545"/>
              <a:gd name="csX6" fmla="*/ 3421941 w 11190514"/>
              <a:gd name="csY6" fmla="*/ 0 h 2554545"/>
              <a:gd name="csX7" fmla="*/ 3899011 w 11190514"/>
              <a:gd name="csY7" fmla="*/ 0 h 2554545"/>
              <a:gd name="csX8" fmla="*/ 4711795 w 11190514"/>
              <a:gd name="csY8" fmla="*/ 0 h 2554545"/>
              <a:gd name="csX9" fmla="*/ 5076960 w 11190514"/>
              <a:gd name="csY9" fmla="*/ 0 h 2554545"/>
              <a:gd name="csX10" fmla="*/ 5330219 w 11190514"/>
              <a:gd name="csY10" fmla="*/ 0 h 2554545"/>
              <a:gd name="csX11" fmla="*/ 6031098 w 11190514"/>
              <a:gd name="csY11" fmla="*/ 0 h 2554545"/>
              <a:gd name="csX12" fmla="*/ 6396262 w 11190514"/>
              <a:gd name="csY12" fmla="*/ 0 h 2554545"/>
              <a:gd name="csX13" fmla="*/ 6761426 w 11190514"/>
              <a:gd name="csY13" fmla="*/ 0 h 2554545"/>
              <a:gd name="csX14" fmla="*/ 7126590 w 11190514"/>
              <a:gd name="csY14" fmla="*/ 0 h 2554545"/>
              <a:gd name="csX15" fmla="*/ 7379849 w 11190514"/>
              <a:gd name="csY15" fmla="*/ 0 h 2554545"/>
              <a:gd name="csX16" fmla="*/ 7968824 w 11190514"/>
              <a:gd name="csY16" fmla="*/ 0 h 2554545"/>
              <a:gd name="csX17" fmla="*/ 8557798 w 11190514"/>
              <a:gd name="csY17" fmla="*/ 0 h 2554545"/>
              <a:gd name="csX18" fmla="*/ 8811057 w 11190514"/>
              <a:gd name="csY18" fmla="*/ 0 h 2554545"/>
              <a:gd name="csX19" fmla="*/ 9400032 w 11190514"/>
              <a:gd name="csY19" fmla="*/ 0 h 2554545"/>
              <a:gd name="csX20" fmla="*/ 10212816 w 11190514"/>
              <a:gd name="csY20" fmla="*/ 0 h 2554545"/>
              <a:gd name="csX21" fmla="*/ 11190514 w 11190514"/>
              <a:gd name="csY21" fmla="*/ 0 h 2554545"/>
              <a:gd name="csX22" fmla="*/ 11190514 w 11190514"/>
              <a:gd name="csY22" fmla="*/ 459818 h 2554545"/>
              <a:gd name="csX23" fmla="*/ 11190514 w 11190514"/>
              <a:gd name="csY23" fmla="*/ 996273 h 2554545"/>
              <a:gd name="csX24" fmla="*/ 11190514 w 11190514"/>
              <a:gd name="csY24" fmla="*/ 1430545 h 2554545"/>
              <a:gd name="csX25" fmla="*/ 11190514 w 11190514"/>
              <a:gd name="csY25" fmla="*/ 1941454 h 2554545"/>
              <a:gd name="csX26" fmla="*/ 11190514 w 11190514"/>
              <a:gd name="csY26" fmla="*/ 2554545 h 2554545"/>
              <a:gd name="csX27" fmla="*/ 10377729 w 11190514"/>
              <a:gd name="csY27" fmla="*/ 2554545 h 2554545"/>
              <a:gd name="csX28" fmla="*/ 9676850 w 11190514"/>
              <a:gd name="csY28" fmla="*/ 2554545 h 2554545"/>
              <a:gd name="csX29" fmla="*/ 8975970 w 11190514"/>
              <a:gd name="csY29" fmla="*/ 2554545 h 2554545"/>
              <a:gd name="csX30" fmla="*/ 8275091 w 11190514"/>
              <a:gd name="csY30" fmla="*/ 2554545 h 2554545"/>
              <a:gd name="csX31" fmla="*/ 7909926 w 11190514"/>
              <a:gd name="csY31" fmla="*/ 2554545 h 2554545"/>
              <a:gd name="csX32" fmla="*/ 7432857 w 11190514"/>
              <a:gd name="csY32" fmla="*/ 2554545 h 2554545"/>
              <a:gd name="csX33" fmla="*/ 7067693 w 11190514"/>
              <a:gd name="csY33" fmla="*/ 2554545 h 2554545"/>
              <a:gd name="csX34" fmla="*/ 6478719 w 11190514"/>
              <a:gd name="csY34" fmla="*/ 2554545 h 2554545"/>
              <a:gd name="csX35" fmla="*/ 6001649 w 11190514"/>
              <a:gd name="csY35" fmla="*/ 2554545 h 2554545"/>
              <a:gd name="csX36" fmla="*/ 5748390 w 11190514"/>
              <a:gd name="csY36" fmla="*/ 2554545 h 2554545"/>
              <a:gd name="csX37" fmla="*/ 5159416 w 11190514"/>
              <a:gd name="csY37" fmla="*/ 2554545 h 2554545"/>
              <a:gd name="csX38" fmla="*/ 4906157 w 11190514"/>
              <a:gd name="csY38" fmla="*/ 2554545 h 2554545"/>
              <a:gd name="csX39" fmla="*/ 4093372 w 11190514"/>
              <a:gd name="csY39" fmla="*/ 2554545 h 2554545"/>
              <a:gd name="csX40" fmla="*/ 3616303 w 11190514"/>
              <a:gd name="csY40" fmla="*/ 2554545 h 2554545"/>
              <a:gd name="csX41" fmla="*/ 3251139 w 11190514"/>
              <a:gd name="csY41" fmla="*/ 2554545 h 2554545"/>
              <a:gd name="csX42" fmla="*/ 2662164 w 11190514"/>
              <a:gd name="csY42" fmla="*/ 2554545 h 2554545"/>
              <a:gd name="csX43" fmla="*/ 1961285 w 11190514"/>
              <a:gd name="csY43" fmla="*/ 2554545 h 2554545"/>
              <a:gd name="csX44" fmla="*/ 1596121 w 11190514"/>
              <a:gd name="csY44" fmla="*/ 2554545 h 2554545"/>
              <a:gd name="csX45" fmla="*/ 783336 w 11190514"/>
              <a:gd name="csY45" fmla="*/ 2554545 h 2554545"/>
              <a:gd name="csX46" fmla="*/ 0 w 11190514"/>
              <a:gd name="csY46" fmla="*/ 2554545 h 2554545"/>
              <a:gd name="csX47" fmla="*/ 0 w 11190514"/>
              <a:gd name="csY47" fmla="*/ 2018091 h 2554545"/>
              <a:gd name="csX48" fmla="*/ 0 w 11190514"/>
              <a:gd name="csY48" fmla="*/ 1507182 h 2554545"/>
              <a:gd name="csX49" fmla="*/ 0 w 11190514"/>
              <a:gd name="csY49" fmla="*/ 1072909 h 2554545"/>
              <a:gd name="csX50" fmla="*/ 0 w 11190514"/>
              <a:gd name="csY50" fmla="*/ 562000 h 2554545"/>
              <a:gd name="csX51" fmla="*/ 0 w 11190514"/>
              <a:gd name="csY51" fmla="*/ 0 h 2554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1190514" h="2554545" extrusionOk="0">
                <a:moveTo>
                  <a:pt x="0" y="0"/>
                </a:moveTo>
                <a:cubicBezTo>
                  <a:pt x="246630" y="-58804"/>
                  <a:pt x="328992" y="15504"/>
                  <a:pt x="588974" y="0"/>
                </a:cubicBezTo>
                <a:cubicBezTo>
                  <a:pt x="848956" y="-15504"/>
                  <a:pt x="872377" y="19766"/>
                  <a:pt x="1066044" y="0"/>
                </a:cubicBezTo>
                <a:cubicBezTo>
                  <a:pt x="1259711" y="-19766"/>
                  <a:pt x="1488671" y="68887"/>
                  <a:pt x="1655018" y="0"/>
                </a:cubicBezTo>
                <a:cubicBezTo>
                  <a:pt x="1821365" y="-68887"/>
                  <a:pt x="2117390" y="38043"/>
                  <a:pt x="2355898" y="0"/>
                </a:cubicBezTo>
                <a:cubicBezTo>
                  <a:pt x="2594406" y="-38043"/>
                  <a:pt x="2805423" y="70395"/>
                  <a:pt x="3056777" y="0"/>
                </a:cubicBezTo>
                <a:cubicBezTo>
                  <a:pt x="3308131" y="-70395"/>
                  <a:pt x="3287823" y="35427"/>
                  <a:pt x="3421941" y="0"/>
                </a:cubicBezTo>
                <a:cubicBezTo>
                  <a:pt x="3556059" y="-35427"/>
                  <a:pt x="3683330" y="37882"/>
                  <a:pt x="3899011" y="0"/>
                </a:cubicBezTo>
                <a:cubicBezTo>
                  <a:pt x="4114692" y="-37882"/>
                  <a:pt x="4394376" y="89503"/>
                  <a:pt x="4711795" y="0"/>
                </a:cubicBezTo>
                <a:cubicBezTo>
                  <a:pt x="5029214" y="-89503"/>
                  <a:pt x="4971648" y="6965"/>
                  <a:pt x="5076960" y="0"/>
                </a:cubicBezTo>
                <a:cubicBezTo>
                  <a:pt x="5182273" y="-6965"/>
                  <a:pt x="5217836" y="26946"/>
                  <a:pt x="5330219" y="0"/>
                </a:cubicBezTo>
                <a:cubicBezTo>
                  <a:pt x="5442602" y="-26946"/>
                  <a:pt x="5864181" y="13508"/>
                  <a:pt x="6031098" y="0"/>
                </a:cubicBezTo>
                <a:cubicBezTo>
                  <a:pt x="6198015" y="-13508"/>
                  <a:pt x="6310142" y="12010"/>
                  <a:pt x="6396262" y="0"/>
                </a:cubicBezTo>
                <a:cubicBezTo>
                  <a:pt x="6482382" y="-12010"/>
                  <a:pt x="6587031" y="24628"/>
                  <a:pt x="6761426" y="0"/>
                </a:cubicBezTo>
                <a:cubicBezTo>
                  <a:pt x="6935821" y="-24628"/>
                  <a:pt x="7048765" y="3212"/>
                  <a:pt x="7126590" y="0"/>
                </a:cubicBezTo>
                <a:cubicBezTo>
                  <a:pt x="7204415" y="-3212"/>
                  <a:pt x="7311539" y="21235"/>
                  <a:pt x="7379849" y="0"/>
                </a:cubicBezTo>
                <a:cubicBezTo>
                  <a:pt x="7448159" y="-21235"/>
                  <a:pt x="7764339" y="47204"/>
                  <a:pt x="7968824" y="0"/>
                </a:cubicBezTo>
                <a:cubicBezTo>
                  <a:pt x="8173309" y="-47204"/>
                  <a:pt x="8422474" y="16405"/>
                  <a:pt x="8557798" y="0"/>
                </a:cubicBezTo>
                <a:cubicBezTo>
                  <a:pt x="8693122" y="-16405"/>
                  <a:pt x="8732529" y="19780"/>
                  <a:pt x="8811057" y="0"/>
                </a:cubicBezTo>
                <a:cubicBezTo>
                  <a:pt x="8889585" y="-19780"/>
                  <a:pt x="9132627" y="20110"/>
                  <a:pt x="9400032" y="0"/>
                </a:cubicBezTo>
                <a:cubicBezTo>
                  <a:pt x="9667438" y="-20110"/>
                  <a:pt x="9943829" y="95857"/>
                  <a:pt x="10212816" y="0"/>
                </a:cubicBezTo>
                <a:cubicBezTo>
                  <a:pt x="10481803" y="-95857"/>
                  <a:pt x="10740521" y="88656"/>
                  <a:pt x="11190514" y="0"/>
                </a:cubicBezTo>
                <a:cubicBezTo>
                  <a:pt x="11221526" y="188407"/>
                  <a:pt x="11149096" y="345823"/>
                  <a:pt x="11190514" y="459818"/>
                </a:cubicBezTo>
                <a:cubicBezTo>
                  <a:pt x="11231932" y="573813"/>
                  <a:pt x="11138573" y="755971"/>
                  <a:pt x="11190514" y="996273"/>
                </a:cubicBezTo>
                <a:cubicBezTo>
                  <a:pt x="11242455" y="1236576"/>
                  <a:pt x="11187848" y="1293050"/>
                  <a:pt x="11190514" y="1430545"/>
                </a:cubicBezTo>
                <a:cubicBezTo>
                  <a:pt x="11193180" y="1568040"/>
                  <a:pt x="11179363" y="1722669"/>
                  <a:pt x="11190514" y="1941454"/>
                </a:cubicBezTo>
                <a:cubicBezTo>
                  <a:pt x="11201665" y="2160239"/>
                  <a:pt x="11143719" y="2425064"/>
                  <a:pt x="11190514" y="2554545"/>
                </a:cubicBezTo>
                <a:cubicBezTo>
                  <a:pt x="10828797" y="2607342"/>
                  <a:pt x="10717760" y="2475021"/>
                  <a:pt x="10377729" y="2554545"/>
                </a:cubicBezTo>
                <a:cubicBezTo>
                  <a:pt x="10037698" y="2634069"/>
                  <a:pt x="9824544" y="2524106"/>
                  <a:pt x="9676850" y="2554545"/>
                </a:cubicBezTo>
                <a:cubicBezTo>
                  <a:pt x="9529156" y="2584984"/>
                  <a:pt x="9198609" y="2488995"/>
                  <a:pt x="8975970" y="2554545"/>
                </a:cubicBezTo>
                <a:cubicBezTo>
                  <a:pt x="8753331" y="2620095"/>
                  <a:pt x="8552820" y="2531047"/>
                  <a:pt x="8275091" y="2554545"/>
                </a:cubicBezTo>
                <a:cubicBezTo>
                  <a:pt x="7997362" y="2578043"/>
                  <a:pt x="7996514" y="2535680"/>
                  <a:pt x="7909926" y="2554545"/>
                </a:cubicBezTo>
                <a:cubicBezTo>
                  <a:pt x="7823338" y="2573410"/>
                  <a:pt x="7553387" y="2527681"/>
                  <a:pt x="7432857" y="2554545"/>
                </a:cubicBezTo>
                <a:cubicBezTo>
                  <a:pt x="7312327" y="2581409"/>
                  <a:pt x="7149311" y="2513259"/>
                  <a:pt x="7067693" y="2554545"/>
                </a:cubicBezTo>
                <a:cubicBezTo>
                  <a:pt x="6986075" y="2595831"/>
                  <a:pt x="6623191" y="2534490"/>
                  <a:pt x="6478719" y="2554545"/>
                </a:cubicBezTo>
                <a:cubicBezTo>
                  <a:pt x="6334247" y="2574600"/>
                  <a:pt x="6224335" y="2544100"/>
                  <a:pt x="6001649" y="2554545"/>
                </a:cubicBezTo>
                <a:cubicBezTo>
                  <a:pt x="5778963" y="2564990"/>
                  <a:pt x="5845994" y="2550141"/>
                  <a:pt x="5748390" y="2554545"/>
                </a:cubicBezTo>
                <a:cubicBezTo>
                  <a:pt x="5650786" y="2558949"/>
                  <a:pt x="5421899" y="2519919"/>
                  <a:pt x="5159416" y="2554545"/>
                </a:cubicBezTo>
                <a:cubicBezTo>
                  <a:pt x="4896933" y="2589171"/>
                  <a:pt x="5010542" y="2526452"/>
                  <a:pt x="4906157" y="2554545"/>
                </a:cubicBezTo>
                <a:cubicBezTo>
                  <a:pt x="4801772" y="2582638"/>
                  <a:pt x="4483865" y="2461654"/>
                  <a:pt x="4093372" y="2554545"/>
                </a:cubicBezTo>
                <a:cubicBezTo>
                  <a:pt x="3702879" y="2647436"/>
                  <a:pt x="3739738" y="2515979"/>
                  <a:pt x="3616303" y="2554545"/>
                </a:cubicBezTo>
                <a:cubicBezTo>
                  <a:pt x="3492868" y="2593111"/>
                  <a:pt x="3381612" y="2553257"/>
                  <a:pt x="3251139" y="2554545"/>
                </a:cubicBezTo>
                <a:cubicBezTo>
                  <a:pt x="3120666" y="2555833"/>
                  <a:pt x="2825014" y="2525836"/>
                  <a:pt x="2662164" y="2554545"/>
                </a:cubicBezTo>
                <a:cubicBezTo>
                  <a:pt x="2499315" y="2583254"/>
                  <a:pt x="2144381" y="2526330"/>
                  <a:pt x="1961285" y="2554545"/>
                </a:cubicBezTo>
                <a:cubicBezTo>
                  <a:pt x="1778189" y="2582760"/>
                  <a:pt x="1678571" y="2547220"/>
                  <a:pt x="1596121" y="2554545"/>
                </a:cubicBezTo>
                <a:cubicBezTo>
                  <a:pt x="1513671" y="2561870"/>
                  <a:pt x="1134874" y="2520555"/>
                  <a:pt x="783336" y="2554545"/>
                </a:cubicBezTo>
                <a:cubicBezTo>
                  <a:pt x="431799" y="2588535"/>
                  <a:pt x="266704" y="2492730"/>
                  <a:pt x="0" y="2554545"/>
                </a:cubicBezTo>
                <a:cubicBezTo>
                  <a:pt x="-57032" y="2368989"/>
                  <a:pt x="39320" y="2248112"/>
                  <a:pt x="0" y="2018091"/>
                </a:cubicBezTo>
                <a:cubicBezTo>
                  <a:pt x="-39320" y="1788070"/>
                  <a:pt x="18126" y="1691399"/>
                  <a:pt x="0" y="1507182"/>
                </a:cubicBezTo>
                <a:cubicBezTo>
                  <a:pt x="-18126" y="1322965"/>
                  <a:pt x="26144" y="1266356"/>
                  <a:pt x="0" y="1072909"/>
                </a:cubicBezTo>
                <a:cubicBezTo>
                  <a:pt x="-26144" y="879462"/>
                  <a:pt x="43074" y="807883"/>
                  <a:pt x="0" y="562000"/>
                </a:cubicBezTo>
                <a:cubicBezTo>
                  <a:pt x="-43074" y="316117"/>
                  <a:pt x="2601" y="164719"/>
                  <a:pt x="0" y="0"/>
                </a:cubicBezTo>
                <a:close/>
              </a:path>
            </a:pathLst>
          </a:custGeom>
          <a:noFill/>
          <a:ln>
            <a:solidFill>
              <a:schemeClr val="tx1"/>
            </a:solidFill>
            <a:extLst>
              <a:ext uri="{C807C97D-BFC1-408E-A445-0C87EB9F89A2}">
                <ask:lineSketchStyleProps xmlns:ask="http://schemas.microsoft.com/office/drawing/2018/sketchyshapes" sd="3340199575">
                  <a:prstGeom prst="rect">
                    <a:avLst/>
                  </a:prstGeom>
                  <ask:type>
                    <ask:lineSketchScribble/>
                  </ask:type>
                </ask:lineSketchStyleProps>
              </a:ext>
            </a:extLst>
          </a:ln>
        </p:spPr>
        <p:txBody>
          <a:bodyPr wrap="square">
            <a:spAutoFit/>
          </a:bodyPr>
          <a:lstStyle/>
          <a:p>
            <a:r>
              <a:rPr lang="el-GR" sz="2000" dirty="0"/>
              <a:t>Οι συγγραφείς αξιοποιούν τα προσωπικά τους βιώματα για να συνθέσουν την ιστορία τους, επιλέγοντας την </a:t>
            </a:r>
            <a:r>
              <a:rPr lang="el-GR" sz="2000" dirty="0" err="1"/>
              <a:t>πρωτοπρόσωπη</a:t>
            </a:r>
            <a:r>
              <a:rPr lang="el-GR" sz="2000" dirty="0"/>
              <a:t> αφήγηση και στρέφοντας το βλέμμα στο παρελθόν. Η Κρήτη κατέχει κεντρικό ρόλο και στα δύο έργα, καθώς αποτελεί το σκηνικό των αναμνήσεών τους. Από τη μία πλευρά, στο μυθιστόρημα   </a:t>
            </a:r>
            <a:r>
              <a:rPr lang="el-GR" sz="2000" i="1" dirty="0"/>
              <a:t>Η Κυρία </a:t>
            </a:r>
            <a:r>
              <a:rPr lang="el-GR" sz="2000" i="1" dirty="0" err="1"/>
              <a:t>Ντορεμί</a:t>
            </a:r>
            <a:r>
              <a:rPr lang="el-GR" sz="2000" dirty="0"/>
              <a:t>, η </a:t>
            </a:r>
            <a:r>
              <a:rPr lang="el-GR" sz="2000" dirty="0" err="1"/>
              <a:t>Λιλίκα</a:t>
            </a:r>
            <a:r>
              <a:rPr lang="el-GR" sz="2000" dirty="0"/>
              <a:t> Νάκου ανακαλεί την εποχή που διορίστηκε ως καθηγήτρια στο Γυμνάσιο Ρεθύμνου, φέρνοντας ως παράδειγμα το περιστατικό με τον  μικρό Βασίλη. Από την άλλη, στο μυθιστόρημα  </a:t>
            </a:r>
            <a:r>
              <a:rPr lang="el-GR" sz="2000" i="1" dirty="0"/>
              <a:t>Αναφορά στον Γκρέκο</a:t>
            </a:r>
            <a:r>
              <a:rPr lang="el-GR" sz="2000" dirty="0"/>
              <a:t>, ο Νίκος Καζαντζάκης γυρίζει ακόμα πιο πίσω, στα μαθητικά του χρόνια, περιγράφοντας τον δάσκαλο της τρίτης δημοτικού και το περιστατικό με τον </a:t>
            </a:r>
            <a:r>
              <a:rPr lang="el-GR" sz="2000" dirty="0" err="1"/>
              <a:t>Νικολιό</a:t>
            </a:r>
            <a:r>
              <a:rPr lang="el-GR" sz="2000" dirty="0"/>
              <a:t>.</a:t>
            </a:r>
          </a:p>
        </p:txBody>
      </p:sp>
      <p:pic>
        <p:nvPicPr>
          <p:cNvPr id="16" name="Εικόνα 15" descr="Η Κρήτη Είναι Μόνο Μία">
            <a:extLst>
              <a:ext uri="{FF2B5EF4-FFF2-40B4-BE49-F238E27FC236}">
                <a16:creationId xmlns:a16="http://schemas.microsoft.com/office/drawing/2014/main" id="{451558A1-1406-800A-2FBB-41EDE65EE98A}"/>
              </a:ext>
            </a:extLst>
          </p:cNvPr>
          <p:cNvPicPr>
            <a:picLocks noChangeAspect="1"/>
          </p:cNvPicPr>
          <p:nvPr/>
        </p:nvPicPr>
        <p:blipFill>
          <a:blip r:embed="rId2"/>
          <a:srcRect t="40822"/>
          <a:stretch>
            <a:fillRect/>
          </a:stretch>
        </p:blipFill>
        <p:spPr>
          <a:xfrm>
            <a:off x="6021159" y="4779102"/>
            <a:ext cx="3157539" cy="1565445"/>
          </a:xfrm>
          <a:custGeom>
            <a:avLst/>
            <a:gdLst>
              <a:gd name="csX0" fmla="*/ 0 w 3157539"/>
              <a:gd name="csY0" fmla="*/ 0 h 1565445"/>
              <a:gd name="csX1" fmla="*/ 526257 w 3157539"/>
              <a:gd name="csY1" fmla="*/ 0 h 1565445"/>
              <a:gd name="csX2" fmla="*/ 1115664 w 3157539"/>
              <a:gd name="csY2" fmla="*/ 0 h 1565445"/>
              <a:gd name="csX3" fmla="*/ 1547194 w 3157539"/>
              <a:gd name="csY3" fmla="*/ 0 h 1565445"/>
              <a:gd name="csX4" fmla="*/ 2105026 w 3157539"/>
              <a:gd name="csY4" fmla="*/ 0 h 1565445"/>
              <a:gd name="csX5" fmla="*/ 2568132 w 3157539"/>
              <a:gd name="csY5" fmla="*/ 0 h 1565445"/>
              <a:gd name="csX6" fmla="*/ 3157539 w 3157539"/>
              <a:gd name="csY6" fmla="*/ 0 h 1565445"/>
              <a:gd name="csX7" fmla="*/ 3157539 w 3157539"/>
              <a:gd name="csY7" fmla="*/ 490506 h 1565445"/>
              <a:gd name="csX8" fmla="*/ 3157539 w 3157539"/>
              <a:gd name="csY8" fmla="*/ 1043630 h 1565445"/>
              <a:gd name="csX9" fmla="*/ 3157539 w 3157539"/>
              <a:gd name="csY9" fmla="*/ 1565445 h 1565445"/>
              <a:gd name="csX10" fmla="*/ 2568132 w 3157539"/>
              <a:gd name="csY10" fmla="*/ 1565445 h 1565445"/>
              <a:gd name="csX11" fmla="*/ 2136601 w 3157539"/>
              <a:gd name="csY11" fmla="*/ 1565445 h 1565445"/>
              <a:gd name="csX12" fmla="*/ 1578770 w 3157539"/>
              <a:gd name="csY12" fmla="*/ 1565445 h 1565445"/>
              <a:gd name="csX13" fmla="*/ 1052513 w 3157539"/>
              <a:gd name="csY13" fmla="*/ 1565445 h 1565445"/>
              <a:gd name="csX14" fmla="*/ 620983 w 3157539"/>
              <a:gd name="csY14" fmla="*/ 1565445 h 1565445"/>
              <a:gd name="csX15" fmla="*/ 0 w 3157539"/>
              <a:gd name="csY15" fmla="*/ 1565445 h 1565445"/>
              <a:gd name="csX16" fmla="*/ 0 w 3157539"/>
              <a:gd name="csY16" fmla="*/ 1059284 h 1565445"/>
              <a:gd name="csX17" fmla="*/ 0 w 3157539"/>
              <a:gd name="csY17" fmla="*/ 553124 h 1565445"/>
              <a:gd name="csX18" fmla="*/ 0 w 3157539"/>
              <a:gd name="csY18" fmla="*/ 0 h 1565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57539" h="1565445" fill="none" extrusionOk="0">
                <a:moveTo>
                  <a:pt x="0" y="0"/>
                </a:moveTo>
                <a:cubicBezTo>
                  <a:pt x="187035" y="-21116"/>
                  <a:pt x="400668" y="4155"/>
                  <a:pt x="526257" y="0"/>
                </a:cubicBezTo>
                <a:cubicBezTo>
                  <a:pt x="651846" y="-4155"/>
                  <a:pt x="873752" y="10035"/>
                  <a:pt x="1115664" y="0"/>
                </a:cubicBezTo>
                <a:cubicBezTo>
                  <a:pt x="1357576" y="-10035"/>
                  <a:pt x="1426675" y="50263"/>
                  <a:pt x="1547194" y="0"/>
                </a:cubicBezTo>
                <a:cubicBezTo>
                  <a:pt x="1667713" y="-50263"/>
                  <a:pt x="1981528" y="12700"/>
                  <a:pt x="2105026" y="0"/>
                </a:cubicBezTo>
                <a:cubicBezTo>
                  <a:pt x="2228524" y="-12700"/>
                  <a:pt x="2341947" y="3938"/>
                  <a:pt x="2568132" y="0"/>
                </a:cubicBezTo>
                <a:cubicBezTo>
                  <a:pt x="2794317" y="-3938"/>
                  <a:pt x="3018852" y="59407"/>
                  <a:pt x="3157539" y="0"/>
                </a:cubicBezTo>
                <a:cubicBezTo>
                  <a:pt x="3206019" y="155937"/>
                  <a:pt x="3102782" y="335285"/>
                  <a:pt x="3157539" y="490506"/>
                </a:cubicBezTo>
                <a:cubicBezTo>
                  <a:pt x="3212296" y="645727"/>
                  <a:pt x="3121739" y="793275"/>
                  <a:pt x="3157539" y="1043630"/>
                </a:cubicBezTo>
                <a:cubicBezTo>
                  <a:pt x="3193339" y="1293985"/>
                  <a:pt x="3133405" y="1332330"/>
                  <a:pt x="3157539" y="1565445"/>
                </a:cubicBezTo>
                <a:cubicBezTo>
                  <a:pt x="2978384" y="1622363"/>
                  <a:pt x="2758210" y="1554463"/>
                  <a:pt x="2568132" y="1565445"/>
                </a:cubicBezTo>
                <a:cubicBezTo>
                  <a:pt x="2378054" y="1576427"/>
                  <a:pt x="2338020" y="1561861"/>
                  <a:pt x="2136601" y="1565445"/>
                </a:cubicBezTo>
                <a:cubicBezTo>
                  <a:pt x="1935182" y="1569029"/>
                  <a:pt x="1752663" y="1500996"/>
                  <a:pt x="1578770" y="1565445"/>
                </a:cubicBezTo>
                <a:cubicBezTo>
                  <a:pt x="1404877" y="1629894"/>
                  <a:pt x="1267828" y="1507632"/>
                  <a:pt x="1052513" y="1565445"/>
                </a:cubicBezTo>
                <a:cubicBezTo>
                  <a:pt x="837198" y="1623258"/>
                  <a:pt x="804003" y="1542540"/>
                  <a:pt x="620983" y="1565445"/>
                </a:cubicBezTo>
                <a:cubicBezTo>
                  <a:pt x="437963" y="1588350"/>
                  <a:pt x="207133" y="1531088"/>
                  <a:pt x="0" y="1565445"/>
                </a:cubicBezTo>
                <a:cubicBezTo>
                  <a:pt x="-40933" y="1463357"/>
                  <a:pt x="12198" y="1246067"/>
                  <a:pt x="0" y="1059284"/>
                </a:cubicBezTo>
                <a:cubicBezTo>
                  <a:pt x="-12198" y="872501"/>
                  <a:pt x="38458" y="674346"/>
                  <a:pt x="0" y="553124"/>
                </a:cubicBezTo>
                <a:cubicBezTo>
                  <a:pt x="-38458" y="431902"/>
                  <a:pt x="27149" y="182763"/>
                  <a:pt x="0" y="0"/>
                </a:cubicBezTo>
                <a:close/>
              </a:path>
              <a:path w="3157539" h="1565445" stroke="0" extrusionOk="0">
                <a:moveTo>
                  <a:pt x="0" y="0"/>
                </a:moveTo>
                <a:cubicBezTo>
                  <a:pt x="213175" y="-1898"/>
                  <a:pt x="286891" y="12494"/>
                  <a:pt x="494681" y="0"/>
                </a:cubicBezTo>
                <a:cubicBezTo>
                  <a:pt x="702471" y="-12494"/>
                  <a:pt x="883398" y="25301"/>
                  <a:pt x="1052513" y="0"/>
                </a:cubicBezTo>
                <a:cubicBezTo>
                  <a:pt x="1221628" y="-25301"/>
                  <a:pt x="1395319" y="18477"/>
                  <a:pt x="1484043" y="0"/>
                </a:cubicBezTo>
                <a:cubicBezTo>
                  <a:pt x="1572767" y="-18477"/>
                  <a:pt x="1901732" y="36970"/>
                  <a:pt x="2041875" y="0"/>
                </a:cubicBezTo>
                <a:cubicBezTo>
                  <a:pt x="2182018" y="-36970"/>
                  <a:pt x="2424766" y="40528"/>
                  <a:pt x="2599707" y="0"/>
                </a:cubicBezTo>
                <a:cubicBezTo>
                  <a:pt x="2774648" y="-40528"/>
                  <a:pt x="2976915" y="15844"/>
                  <a:pt x="3157539" y="0"/>
                </a:cubicBezTo>
                <a:cubicBezTo>
                  <a:pt x="3197485" y="189505"/>
                  <a:pt x="3133169" y="355310"/>
                  <a:pt x="3157539" y="506161"/>
                </a:cubicBezTo>
                <a:cubicBezTo>
                  <a:pt x="3181909" y="657012"/>
                  <a:pt x="3142659" y="790835"/>
                  <a:pt x="3157539" y="1012321"/>
                </a:cubicBezTo>
                <a:cubicBezTo>
                  <a:pt x="3172419" y="1233807"/>
                  <a:pt x="3107461" y="1454419"/>
                  <a:pt x="3157539" y="1565445"/>
                </a:cubicBezTo>
                <a:cubicBezTo>
                  <a:pt x="2884371" y="1602118"/>
                  <a:pt x="2770848" y="1533965"/>
                  <a:pt x="2568132" y="1565445"/>
                </a:cubicBezTo>
                <a:cubicBezTo>
                  <a:pt x="2365416" y="1596925"/>
                  <a:pt x="2207726" y="1536798"/>
                  <a:pt x="2073451" y="1565445"/>
                </a:cubicBezTo>
                <a:cubicBezTo>
                  <a:pt x="1939176" y="1594092"/>
                  <a:pt x="1738796" y="1517893"/>
                  <a:pt x="1547194" y="1565445"/>
                </a:cubicBezTo>
                <a:cubicBezTo>
                  <a:pt x="1355592" y="1612997"/>
                  <a:pt x="1138167" y="1560332"/>
                  <a:pt x="1020938" y="1565445"/>
                </a:cubicBezTo>
                <a:cubicBezTo>
                  <a:pt x="903709" y="1570558"/>
                  <a:pt x="695336" y="1508946"/>
                  <a:pt x="463106" y="1565445"/>
                </a:cubicBezTo>
                <a:cubicBezTo>
                  <a:pt x="230876" y="1621944"/>
                  <a:pt x="106327" y="1540148"/>
                  <a:pt x="0" y="1565445"/>
                </a:cubicBezTo>
                <a:cubicBezTo>
                  <a:pt x="-19452" y="1361454"/>
                  <a:pt x="45009" y="1312038"/>
                  <a:pt x="0" y="1090593"/>
                </a:cubicBezTo>
                <a:cubicBezTo>
                  <a:pt x="-45009" y="869148"/>
                  <a:pt x="4978" y="707464"/>
                  <a:pt x="0" y="600087"/>
                </a:cubicBezTo>
                <a:cubicBezTo>
                  <a:pt x="-4978" y="492710"/>
                  <a:pt x="65972" y="146040"/>
                  <a:pt x="0" y="0"/>
                </a:cubicBezTo>
                <a:close/>
              </a:path>
            </a:pathLst>
          </a:custGeom>
          <a:ln>
            <a:solidFill>
              <a:schemeClr val="tx1"/>
            </a:solidFill>
            <a:extLst>
              <a:ext uri="{C807C97D-BFC1-408E-A445-0C87EB9F89A2}">
                <ask:lineSketchStyleProps xmlns:ask="http://schemas.microsoft.com/office/drawing/2018/sketchyshapes" sd="376443263">
                  <a:prstGeom prst="rect">
                    <a:avLst/>
                  </a:prstGeom>
                  <ask:type>
                    <ask:lineSketchScribble/>
                  </ask:type>
                </ask:lineSketchStyleProps>
              </a:ext>
            </a:extLst>
          </a:ln>
        </p:spPr>
      </p:pic>
      <p:sp>
        <p:nvSpPr>
          <p:cNvPr id="18" name="TextBox 17">
            <a:extLst>
              <a:ext uri="{FF2B5EF4-FFF2-40B4-BE49-F238E27FC236}">
                <a16:creationId xmlns:a16="http://schemas.microsoft.com/office/drawing/2014/main" id="{3EC14FA7-9ACE-6AFA-D7B0-14FE66C32078}"/>
              </a:ext>
            </a:extLst>
          </p:cNvPr>
          <p:cNvSpPr txBox="1"/>
          <p:nvPr/>
        </p:nvSpPr>
        <p:spPr>
          <a:xfrm>
            <a:off x="6096000" y="6415373"/>
            <a:ext cx="3157539" cy="261610"/>
          </a:xfrm>
          <a:prstGeom prst="rect">
            <a:avLst/>
          </a:prstGeom>
          <a:noFill/>
        </p:spPr>
        <p:txBody>
          <a:bodyPr wrap="square">
            <a:spAutoFit/>
          </a:bodyPr>
          <a:lstStyle/>
          <a:p>
            <a:r>
              <a:rPr lang="el-GR" sz="1100" dirty="0"/>
              <a:t>https://share.google/gdFKzJK64QZCsqu7P</a:t>
            </a:r>
          </a:p>
        </p:txBody>
      </p:sp>
      <p:sp>
        <p:nvSpPr>
          <p:cNvPr id="30" name="TextBox 29">
            <a:extLst>
              <a:ext uri="{FF2B5EF4-FFF2-40B4-BE49-F238E27FC236}">
                <a16:creationId xmlns:a16="http://schemas.microsoft.com/office/drawing/2014/main" id="{31C56FA2-B11B-1597-7D16-F58FE3B68E8E}"/>
              </a:ext>
            </a:extLst>
          </p:cNvPr>
          <p:cNvSpPr txBox="1"/>
          <p:nvPr/>
        </p:nvSpPr>
        <p:spPr>
          <a:xfrm>
            <a:off x="606195" y="3009037"/>
            <a:ext cx="8709256" cy="646331"/>
          </a:xfrm>
          <a:custGeom>
            <a:avLst/>
            <a:gdLst>
              <a:gd name="csX0" fmla="*/ 0 w 8709256"/>
              <a:gd name="csY0" fmla="*/ 0 h 646331"/>
              <a:gd name="csX1" fmla="*/ 406432 w 8709256"/>
              <a:gd name="csY1" fmla="*/ 0 h 646331"/>
              <a:gd name="csX2" fmla="*/ 812864 w 8709256"/>
              <a:gd name="csY2" fmla="*/ 0 h 646331"/>
              <a:gd name="csX3" fmla="*/ 1567666 w 8709256"/>
              <a:gd name="csY3" fmla="*/ 0 h 646331"/>
              <a:gd name="csX4" fmla="*/ 1974098 w 8709256"/>
              <a:gd name="csY4" fmla="*/ 0 h 646331"/>
              <a:gd name="csX5" fmla="*/ 2467623 w 8709256"/>
              <a:gd name="csY5" fmla="*/ 0 h 646331"/>
              <a:gd name="csX6" fmla="*/ 2961147 w 8709256"/>
              <a:gd name="csY6" fmla="*/ 0 h 646331"/>
              <a:gd name="csX7" fmla="*/ 3715949 w 8709256"/>
              <a:gd name="csY7" fmla="*/ 0 h 646331"/>
              <a:gd name="csX8" fmla="*/ 4470751 w 8709256"/>
              <a:gd name="csY8" fmla="*/ 0 h 646331"/>
              <a:gd name="csX9" fmla="*/ 5138461 w 8709256"/>
              <a:gd name="csY9" fmla="*/ 0 h 646331"/>
              <a:gd name="csX10" fmla="*/ 5893263 w 8709256"/>
              <a:gd name="csY10" fmla="*/ 0 h 646331"/>
              <a:gd name="csX11" fmla="*/ 6560973 w 8709256"/>
              <a:gd name="csY11" fmla="*/ 0 h 646331"/>
              <a:gd name="csX12" fmla="*/ 6880312 w 8709256"/>
              <a:gd name="csY12" fmla="*/ 0 h 646331"/>
              <a:gd name="csX13" fmla="*/ 7635114 w 8709256"/>
              <a:gd name="csY13" fmla="*/ 0 h 646331"/>
              <a:gd name="csX14" fmla="*/ 8215731 w 8709256"/>
              <a:gd name="csY14" fmla="*/ 0 h 646331"/>
              <a:gd name="csX15" fmla="*/ 8709256 w 8709256"/>
              <a:gd name="csY15" fmla="*/ 0 h 646331"/>
              <a:gd name="csX16" fmla="*/ 8709256 w 8709256"/>
              <a:gd name="csY16" fmla="*/ 310239 h 646331"/>
              <a:gd name="csX17" fmla="*/ 8709256 w 8709256"/>
              <a:gd name="csY17" fmla="*/ 646331 h 646331"/>
              <a:gd name="csX18" fmla="*/ 8128639 w 8709256"/>
              <a:gd name="csY18" fmla="*/ 646331 h 646331"/>
              <a:gd name="csX19" fmla="*/ 7809300 w 8709256"/>
              <a:gd name="csY19" fmla="*/ 646331 h 646331"/>
              <a:gd name="csX20" fmla="*/ 7141590 w 8709256"/>
              <a:gd name="csY20" fmla="*/ 646331 h 646331"/>
              <a:gd name="csX21" fmla="*/ 6473880 w 8709256"/>
              <a:gd name="csY21" fmla="*/ 646331 h 646331"/>
              <a:gd name="csX22" fmla="*/ 5893263 w 8709256"/>
              <a:gd name="csY22" fmla="*/ 646331 h 646331"/>
              <a:gd name="csX23" fmla="*/ 5486831 w 8709256"/>
              <a:gd name="csY23" fmla="*/ 646331 h 646331"/>
              <a:gd name="csX24" fmla="*/ 4732029 w 8709256"/>
              <a:gd name="csY24" fmla="*/ 646331 h 646331"/>
              <a:gd name="csX25" fmla="*/ 4064319 w 8709256"/>
              <a:gd name="csY25" fmla="*/ 646331 h 646331"/>
              <a:gd name="csX26" fmla="*/ 3309517 w 8709256"/>
              <a:gd name="csY26" fmla="*/ 646331 h 646331"/>
              <a:gd name="csX27" fmla="*/ 2815993 w 8709256"/>
              <a:gd name="csY27" fmla="*/ 646331 h 646331"/>
              <a:gd name="csX28" fmla="*/ 2061191 w 8709256"/>
              <a:gd name="csY28" fmla="*/ 646331 h 646331"/>
              <a:gd name="csX29" fmla="*/ 1306388 w 8709256"/>
              <a:gd name="csY29" fmla="*/ 646331 h 646331"/>
              <a:gd name="csX30" fmla="*/ 899956 w 8709256"/>
              <a:gd name="csY30" fmla="*/ 646331 h 646331"/>
              <a:gd name="csX31" fmla="*/ 0 w 8709256"/>
              <a:gd name="csY31" fmla="*/ 646331 h 646331"/>
              <a:gd name="csX32" fmla="*/ 0 w 8709256"/>
              <a:gd name="csY32" fmla="*/ 336092 h 646331"/>
              <a:gd name="csX33" fmla="*/ 0 w 8709256"/>
              <a:gd name="csY33"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8709256" h="646331" fill="none" extrusionOk="0">
                <a:moveTo>
                  <a:pt x="0" y="0"/>
                </a:moveTo>
                <a:cubicBezTo>
                  <a:pt x="144271" y="-20458"/>
                  <a:pt x="303977" y="32921"/>
                  <a:pt x="406432" y="0"/>
                </a:cubicBezTo>
                <a:cubicBezTo>
                  <a:pt x="508887" y="-32921"/>
                  <a:pt x="696766" y="36407"/>
                  <a:pt x="812864" y="0"/>
                </a:cubicBezTo>
                <a:cubicBezTo>
                  <a:pt x="928962" y="-36407"/>
                  <a:pt x="1368321" y="26048"/>
                  <a:pt x="1567666" y="0"/>
                </a:cubicBezTo>
                <a:cubicBezTo>
                  <a:pt x="1767011" y="-26048"/>
                  <a:pt x="1852576" y="24625"/>
                  <a:pt x="1974098" y="0"/>
                </a:cubicBezTo>
                <a:cubicBezTo>
                  <a:pt x="2095620" y="-24625"/>
                  <a:pt x="2310280" y="14791"/>
                  <a:pt x="2467623" y="0"/>
                </a:cubicBezTo>
                <a:cubicBezTo>
                  <a:pt x="2624966" y="-14791"/>
                  <a:pt x="2843796" y="5580"/>
                  <a:pt x="2961147" y="0"/>
                </a:cubicBezTo>
                <a:cubicBezTo>
                  <a:pt x="3078498" y="-5580"/>
                  <a:pt x="3561353" y="18131"/>
                  <a:pt x="3715949" y="0"/>
                </a:cubicBezTo>
                <a:cubicBezTo>
                  <a:pt x="3870545" y="-18131"/>
                  <a:pt x="4192907" y="71419"/>
                  <a:pt x="4470751" y="0"/>
                </a:cubicBezTo>
                <a:cubicBezTo>
                  <a:pt x="4748595" y="-71419"/>
                  <a:pt x="4903841" y="50973"/>
                  <a:pt x="5138461" y="0"/>
                </a:cubicBezTo>
                <a:cubicBezTo>
                  <a:pt x="5373081" y="-50973"/>
                  <a:pt x="5720689" y="38481"/>
                  <a:pt x="5893263" y="0"/>
                </a:cubicBezTo>
                <a:cubicBezTo>
                  <a:pt x="6065837" y="-38481"/>
                  <a:pt x="6366922" y="6958"/>
                  <a:pt x="6560973" y="0"/>
                </a:cubicBezTo>
                <a:cubicBezTo>
                  <a:pt x="6755024" y="-6958"/>
                  <a:pt x="6752560" y="10829"/>
                  <a:pt x="6880312" y="0"/>
                </a:cubicBezTo>
                <a:cubicBezTo>
                  <a:pt x="7008064" y="-10829"/>
                  <a:pt x="7304218" y="59532"/>
                  <a:pt x="7635114" y="0"/>
                </a:cubicBezTo>
                <a:cubicBezTo>
                  <a:pt x="7966010" y="-59532"/>
                  <a:pt x="8014585" y="32604"/>
                  <a:pt x="8215731" y="0"/>
                </a:cubicBezTo>
                <a:cubicBezTo>
                  <a:pt x="8416877" y="-32604"/>
                  <a:pt x="8561663" y="7604"/>
                  <a:pt x="8709256" y="0"/>
                </a:cubicBezTo>
                <a:cubicBezTo>
                  <a:pt x="8739544" y="80217"/>
                  <a:pt x="8702687" y="209954"/>
                  <a:pt x="8709256" y="310239"/>
                </a:cubicBezTo>
                <a:cubicBezTo>
                  <a:pt x="8715825" y="410524"/>
                  <a:pt x="8689950" y="507718"/>
                  <a:pt x="8709256" y="646331"/>
                </a:cubicBezTo>
                <a:cubicBezTo>
                  <a:pt x="8448385" y="682930"/>
                  <a:pt x="8417378" y="586193"/>
                  <a:pt x="8128639" y="646331"/>
                </a:cubicBezTo>
                <a:cubicBezTo>
                  <a:pt x="7839900" y="706469"/>
                  <a:pt x="7912484" y="618030"/>
                  <a:pt x="7809300" y="646331"/>
                </a:cubicBezTo>
                <a:cubicBezTo>
                  <a:pt x="7706116" y="674632"/>
                  <a:pt x="7384589" y="606895"/>
                  <a:pt x="7141590" y="646331"/>
                </a:cubicBezTo>
                <a:cubicBezTo>
                  <a:pt x="6898591" y="685767"/>
                  <a:pt x="6683146" y="634938"/>
                  <a:pt x="6473880" y="646331"/>
                </a:cubicBezTo>
                <a:cubicBezTo>
                  <a:pt x="6264614" y="657724"/>
                  <a:pt x="6129698" y="614159"/>
                  <a:pt x="5893263" y="646331"/>
                </a:cubicBezTo>
                <a:cubicBezTo>
                  <a:pt x="5656828" y="678503"/>
                  <a:pt x="5630142" y="639328"/>
                  <a:pt x="5486831" y="646331"/>
                </a:cubicBezTo>
                <a:cubicBezTo>
                  <a:pt x="5343520" y="653334"/>
                  <a:pt x="5096237" y="590438"/>
                  <a:pt x="4732029" y="646331"/>
                </a:cubicBezTo>
                <a:cubicBezTo>
                  <a:pt x="4367821" y="702224"/>
                  <a:pt x="4385691" y="602933"/>
                  <a:pt x="4064319" y="646331"/>
                </a:cubicBezTo>
                <a:cubicBezTo>
                  <a:pt x="3742947" y="689729"/>
                  <a:pt x="3493751" y="594579"/>
                  <a:pt x="3309517" y="646331"/>
                </a:cubicBezTo>
                <a:cubicBezTo>
                  <a:pt x="3125283" y="698083"/>
                  <a:pt x="3001655" y="602604"/>
                  <a:pt x="2815993" y="646331"/>
                </a:cubicBezTo>
                <a:cubicBezTo>
                  <a:pt x="2630331" y="690058"/>
                  <a:pt x="2315759" y="590835"/>
                  <a:pt x="2061191" y="646331"/>
                </a:cubicBezTo>
                <a:cubicBezTo>
                  <a:pt x="1806623" y="701827"/>
                  <a:pt x="1519162" y="612287"/>
                  <a:pt x="1306388" y="646331"/>
                </a:cubicBezTo>
                <a:cubicBezTo>
                  <a:pt x="1093614" y="680375"/>
                  <a:pt x="988138" y="628454"/>
                  <a:pt x="899956" y="646331"/>
                </a:cubicBezTo>
                <a:cubicBezTo>
                  <a:pt x="811774" y="664208"/>
                  <a:pt x="352220" y="610397"/>
                  <a:pt x="0" y="646331"/>
                </a:cubicBezTo>
                <a:cubicBezTo>
                  <a:pt x="-3741" y="515189"/>
                  <a:pt x="33984" y="479156"/>
                  <a:pt x="0" y="336092"/>
                </a:cubicBezTo>
                <a:cubicBezTo>
                  <a:pt x="-33984" y="193028"/>
                  <a:pt x="35714" y="77631"/>
                  <a:pt x="0" y="0"/>
                </a:cubicBezTo>
                <a:close/>
              </a:path>
              <a:path w="8709256" h="646331" stroke="0" extrusionOk="0">
                <a:moveTo>
                  <a:pt x="0" y="0"/>
                </a:moveTo>
                <a:cubicBezTo>
                  <a:pt x="312767" y="-57629"/>
                  <a:pt x="430251" y="53437"/>
                  <a:pt x="667710" y="0"/>
                </a:cubicBezTo>
                <a:cubicBezTo>
                  <a:pt x="905169" y="-53437"/>
                  <a:pt x="1021924" y="37611"/>
                  <a:pt x="1161234" y="0"/>
                </a:cubicBezTo>
                <a:cubicBezTo>
                  <a:pt x="1300544" y="-37611"/>
                  <a:pt x="1493142" y="54649"/>
                  <a:pt x="1741851" y="0"/>
                </a:cubicBezTo>
                <a:cubicBezTo>
                  <a:pt x="1990560" y="-54649"/>
                  <a:pt x="1973656" y="17827"/>
                  <a:pt x="2061191" y="0"/>
                </a:cubicBezTo>
                <a:cubicBezTo>
                  <a:pt x="2148726" y="-17827"/>
                  <a:pt x="2356583" y="24619"/>
                  <a:pt x="2467623" y="0"/>
                </a:cubicBezTo>
                <a:cubicBezTo>
                  <a:pt x="2578663" y="-24619"/>
                  <a:pt x="2859866" y="46208"/>
                  <a:pt x="3048240" y="0"/>
                </a:cubicBezTo>
                <a:cubicBezTo>
                  <a:pt x="3236614" y="-46208"/>
                  <a:pt x="3429295" y="14857"/>
                  <a:pt x="3541764" y="0"/>
                </a:cubicBezTo>
                <a:cubicBezTo>
                  <a:pt x="3654233" y="-14857"/>
                  <a:pt x="4049558" y="52537"/>
                  <a:pt x="4296566" y="0"/>
                </a:cubicBezTo>
                <a:cubicBezTo>
                  <a:pt x="4543574" y="-52537"/>
                  <a:pt x="4584750" y="33469"/>
                  <a:pt x="4702998" y="0"/>
                </a:cubicBezTo>
                <a:cubicBezTo>
                  <a:pt x="4821246" y="-33469"/>
                  <a:pt x="4864052" y="33875"/>
                  <a:pt x="5022338" y="0"/>
                </a:cubicBezTo>
                <a:cubicBezTo>
                  <a:pt x="5180624" y="-33875"/>
                  <a:pt x="5328445" y="15647"/>
                  <a:pt x="5602955" y="0"/>
                </a:cubicBezTo>
                <a:cubicBezTo>
                  <a:pt x="5877465" y="-15647"/>
                  <a:pt x="5831441" y="12124"/>
                  <a:pt x="5922294" y="0"/>
                </a:cubicBezTo>
                <a:cubicBezTo>
                  <a:pt x="6013147" y="-12124"/>
                  <a:pt x="6208662" y="6551"/>
                  <a:pt x="6328726" y="0"/>
                </a:cubicBezTo>
                <a:cubicBezTo>
                  <a:pt x="6448790" y="-6551"/>
                  <a:pt x="6571164" y="34839"/>
                  <a:pt x="6735158" y="0"/>
                </a:cubicBezTo>
                <a:cubicBezTo>
                  <a:pt x="6899152" y="-34839"/>
                  <a:pt x="7263479" y="27593"/>
                  <a:pt x="7489960" y="0"/>
                </a:cubicBezTo>
                <a:cubicBezTo>
                  <a:pt x="7716441" y="-27593"/>
                  <a:pt x="7849368" y="21092"/>
                  <a:pt x="8070577" y="0"/>
                </a:cubicBezTo>
                <a:cubicBezTo>
                  <a:pt x="8291786" y="-21092"/>
                  <a:pt x="8519276" y="42530"/>
                  <a:pt x="8709256" y="0"/>
                </a:cubicBezTo>
                <a:cubicBezTo>
                  <a:pt x="8721428" y="95896"/>
                  <a:pt x="8691979" y="225824"/>
                  <a:pt x="8709256" y="316702"/>
                </a:cubicBezTo>
                <a:cubicBezTo>
                  <a:pt x="8726533" y="407580"/>
                  <a:pt x="8702845" y="494069"/>
                  <a:pt x="8709256" y="646331"/>
                </a:cubicBezTo>
                <a:cubicBezTo>
                  <a:pt x="8606105" y="692568"/>
                  <a:pt x="8503264" y="624057"/>
                  <a:pt x="8302824" y="646331"/>
                </a:cubicBezTo>
                <a:cubicBezTo>
                  <a:pt x="8102384" y="668605"/>
                  <a:pt x="7719262" y="587443"/>
                  <a:pt x="7548022" y="646331"/>
                </a:cubicBezTo>
                <a:cubicBezTo>
                  <a:pt x="7376782" y="705219"/>
                  <a:pt x="7202914" y="589163"/>
                  <a:pt x="7054497" y="646331"/>
                </a:cubicBezTo>
                <a:cubicBezTo>
                  <a:pt x="6906081" y="703499"/>
                  <a:pt x="6808559" y="643616"/>
                  <a:pt x="6735158" y="646331"/>
                </a:cubicBezTo>
                <a:cubicBezTo>
                  <a:pt x="6661757" y="649046"/>
                  <a:pt x="6551824" y="634070"/>
                  <a:pt x="6415819" y="646331"/>
                </a:cubicBezTo>
                <a:cubicBezTo>
                  <a:pt x="6279814" y="658592"/>
                  <a:pt x="6021056" y="636094"/>
                  <a:pt x="5835202" y="646331"/>
                </a:cubicBezTo>
                <a:cubicBezTo>
                  <a:pt x="5649348" y="656568"/>
                  <a:pt x="5523388" y="624502"/>
                  <a:pt x="5341677" y="646331"/>
                </a:cubicBezTo>
                <a:cubicBezTo>
                  <a:pt x="5159967" y="668160"/>
                  <a:pt x="4827698" y="573113"/>
                  <a:pt x="4586875" y="646331"/>
                </a:cubicBezTo>
                <a:cubicBezTo>
                  <a:pt x="4346052" y="719549"/>
                  <a:pt x="4381971" y="605119"/>
                  <a:pt x="4180443" y="646331"/>
                </a:cubicBezTo>
                <a:cubicBezTo>
                  <a:pt x="3978915" y="687543"/>
                  <a:pt x="3973782" y="624193"/>
                  <a:pt x="3861103" y="646331"/>
                </a:cubicBezTo>
                <a:cubicBezTo>
                  <a:pt x="3748424" y="668469"/>
                  <a:pt x="3410558" y="598397"/>
                  <a:pt x="3193394" y="646331"/>
                </a:cubicBezTo>
                <a:cubicBezTo>
                  <a:pt x="2976230" y="694265"/>
                  <a:pt x="2850787" y="632042"/>
                  <a:pt x="2525684" y="646331"/>
                </a:cubicBezTo>
                <a:cubicBezTo>
                  <a:pt x="2200581" y="660620"/>
                  <a:pt x="2234847" y="645106"/>
                  <a:pt x="2119252" y="646331"/>
                </a:cubicBezTo>
                <a:cubicBezTo>
                  <a:pt x="2003657" y="647556"/>
                  <a:pt x="1697142" y="645250"/>
                  <a:pt x="1451543" y="646331"/>
                </a:cubicBezTo>
                <a:cubicBezTo>
                  <a:pt x="1205944" y="647412"/>
                  <a:pt x="1236771" y="611575"/>
                  <a:pt x="1132203" y="646331"/>
                </a:cubicBezTo>
                <a:cubicBezTo>
                  <a:pt x="1027635" y="681087"/>
                  <a:pt x="747066" y="627126"/>
                  <a:pt x="551586" y="646331"/>
                </a:cubicBezTo>
                <a:cubicBezTo>
                  <a:pt x="356106" y="665536"/>
                  <a:pt x="152227" y="614147"/>
                  <a:pt x="0" y="646331"/>
                </a:cubicBezTo>
                <a:cubicBezTo>
                  <a:pt x="-25156" y="518396"/>
                  <a:pt x="19886" y="427694"/>
                  <a:pt x="0" y="310239"/>
                </a:cubicBezTo>
                <a:cubicBezTo>
                  <a:pt x="-19886" y="192784"/>
                  <a:pt x="31022" y="68007"/>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1384874374">
                  <a:prstGeom prst="rect">
                    <a:avLst/>
                  </a:prstGeom>
                  <ask:type>
                    <ask:lineSketchScribble/>
                  </ask:type>
                </ask:lineSketchStyleProps>
              </a:ext>
            </a:extLst>
          </a:ln>
        </p:spPr>
        <p:txBody>
          <a:bodyPr wrap="square">
            <a:spAutoFit/>
          </a:bodyPr>
          <a:lstStyle/>
          <a:p>
            <a:r>
              <a:rPr lang="el-GR" sz="1800" dirty="0"/>
              <a:t>Αφού διάβασαν το παραπάνω απόσπασμα, οι μαθητές/μαθήτριες  έδωσαν τις ακόλουθες απαντήσεις. Ποιοι/ ποιες από αυτούς απάντησαν σωστά;</a:t>
            </a:r>
          </a:p>
        </p:txBody>
      </p:sp>
      <p:pic>
        <p:nvPicPr>
          <p:cNvPr id="31" name="Εικόνα 30" descr="Flash back - 22 χιλιάδες εικόνες, εικονογραφήσεις και φωτογραφίες στοκ χωρίς δικαιώματα | Shutterstock">
            <a:extLst>
              <a:ext uri="{FF2B5EF4-FFF2-40B4-BE49-F238E27FC236}">
                <a16:creationId xmlns:a16="http://schemas.microsoft.com/office/drawing/2014/main" id="{78805EBF-C4DB-9A72-BAD4-4CED69BAC209}"/>
              </a:ext>
            </a:extLst>
          </p:cNvPr>
          <p:cNvPicPr>
            <a:picLocks noChangeAspect="1"/>
          </p:cNvPicPr>
          <p:nvPr/>
        </p:nvPicPr>
        <p:blipFill>
          <a:blip r:embed="rId3"/>
          <a:srcRect b="8401"/>
          <a:stretch>
            <a:fillRect/>
          </a:stretch>
        </p:blipFill>
        <p:spPr>
          <a:xfrm>
            <a:off x="606195" y="5284686"/>
            <a:ext cx="1906618" cy="729617"/>
          </a:xfrm>
          <a:prstGeom prst="rect">
            <a:avLst/>
          </a:prstGeom>
        </p:spPr>
      </p:pic>
      <p:pic>
        <p:nvPicPr>
          <p:cNvPr id="32" name="Εικόνα 31" descr="1,700+ Fast Forward Icon Illustrations - iStock">
            <a:extLst>
              <a:ext uri="{FF2B5EF4-FFF2-40B4-BE49-F238E27FC236}">
                <a16:creationId xmlns:a16="http://schemas.microsoft.com/office/drawing/2014/main" id="{3E502D4E-3EDA-09B6-7BB1-2B77FEA6808B}"/>
              </a:ext>
            </a:extLst>
          </p:cNvPr>
          <p:cNvPicPr>
            <a:picLocks noChangeAspect="1"/>
          </p:cNvPicPr>
          <p:nvPr/>
        </p:nvPicPr>
        <p:blipFill>
          <a:blip r:embed="rId4"/>
          <a:stretch>
            <a:fillRect/>
          </a:stretch>
        </p:blipFill>
        <p:spPr>
          <a:xfrm>
            <a:off x="3706927" y="5038671"/>
            <a:ext cx="1376702" cy="1376702"/>
          </a:xfrm>
          <a:prstGeom prst="rect">
            <a:avLst/>
          </a:prstGeom>
        </p:spPr>
      </p:pic>
      <p:sp>
        <p:nvSpPr>
          <p:cNvPr id="33" name="Οβάλ 32">
            <a:extLst>
              <a:ext uri="{FF2B5EF4-FFF2-40B4-BE49-F238E27FC236}">
                <a16:creationId xmlns:a16="http://schemas.microsoft.com/office/drawing/2014/main" id="{D52F2DD3-7BC5-637E-0DE1-262F581274D5}"/>
              </a:ext>
            </a:extLst>
          </p:cNvPr>
          <p:cNvSpPr/>
          <p:nvPr/>
        </p:nvSpPr>
        <p:spPr>
          <a:xfrm>
            <a:off x="112277" y="3617372"/>
            <a:ext cx="606195" cy="6517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l-GR" dirty="0"/>
          </a:p>
        </p:txBody>
      </p:sp>
      <p:sp>
        <p:nvSpPr>
          <p:cNvPr id="36" name="Οβάλ 35">
            <a:extLst>
              <a:ext uri="{FF2B5EF4-FFF2-40B4-BE49-F238E27FC236}">
                <a16:creationId xmlns:a16="http://schemas.microsoft.com/office/drawing/2014/main" id="{8B270850-D708-B2A0-1822-419B40997B15}"/>
              </a:ext>
            </a:extLst>
          </p:cNvPr>
          <p:cNvSpPr/>
          <p:nvPr/>
        </p:nvSpPr>
        <p:spPr>
          <a:xfrm>
            <a:off x="2829686" y="3645405"/>
            <a:ext cx="606195" cy="6517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l-GR" dirty="0"/>
          </a:p>
        </p:txBody>
      </p:sp>
      <p:sp>
        <p:nvSpPr>
          <p:cNvPr id="38" name="Οβάλ 37">
            <a:extLst>
              <a:ext uri="{FF2B5EF4-FFF2-40B4-BE49-F238E27FC236}">
                <a16:creationId xmlns:a16="http://schemas.microsoft.com/office/drawing/2014/main" id="{E56451A2-2FB4-C80B-F6BE-147E98615397}"/>
              </a:ext>
            </a:extLst>
          </p:cNvPr>
          <p:cNvSpPr/>
          <p:nvPr/>
        </p:nvSpPr>
        <p:spPr>
          <a:xfrm>
            <a:off x="5975904" y="3638578"/>
            <a:ext cx="606195" cy="6517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l-GR" dirty="0"/>
          </a:p>
        </p:txBody>
      </p:sp>
      <p:sp>
        <p:nvSpPr>
          <p:cNvPr id="40" name="Οβάλ 39">
            <a:extLst>
              <a:ext uri="{FF2B5EF4-FFF2-40B4-BE49-F238E27FC236}">
                <a16:creationId xmlns:a16="http://schemas.microsoft.com/office/drawing/2014/main" id="{F01FAB8E-5623-8439-3E22-4D18D242A093}"/>
              </a:ext>
            </a:extLst>
          </p:cNvPr>
          <p:cNvSpPr/>
          <p:nvPr/>
        </p:nvSpPr>
        <p:spPr>
          <a:xfrm>
            <a:off x="8985136" y="3680670"/>
            <a:ext cx="606195" cy="6517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l-GR" dirty="0"/>
          </a:p>
        </p:txBody>
      </p:sp>
    </p:spTree>
    <p:extLst>
      <p:ext uri="{BB962C8B-B14F-4D97-AF65-F5344CB8AC3E}">
        <p14:creationId xmlns:p14="http://schemas.microsoft.com/office/powerpoint/2010/main" val="20042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C17B3-755E-96B8-B14F-429E4773ACA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1402B64-E107-88D5-27C0-A88664E44CC5}"/>
              </a:ext>
            </a:extLst>
          </p:cNvPr>
          <p:cNvSpPr>
            <a:spLocks noGrp="1"/>
          </p:cNvSpPr>
          <p:nvPr>
            <p:ph type="title"/>
          </p:nvPr>
        </p:nvSpPr>
        <p:spPr>
          <a:xfrm>
            <a:off x="6467300" y="3949498"/>
            <a:ext cx="2321379" cy="765801"/>
          </a:xfrm>
          <a:custGeom>
            <a:avLst/>
            <a:gdLst>
              <a:gd name="csX0" fmla="*/ 0 w 2321379"/>
              <a:gd name="csY0" fmla="*/ 0 h 765801"/>
              <a:gd name="csX1" fmla="*/ 626772 w 2321379"/>
              <a:gd name="csY1" fmla="*/ 0 h 765801"/>
              <a:gd name="csX2" fmla="*/ 1253545 w 2321379"/>
              <a:gd name="csY2" fmla="*/ 0 h 765801"/>
              <a:gd name="csX3" fmla="*/ 2321379 w 2321379"/>
              <a:gd name="csY3" fmla="*/ 0 h 765801"/>
              <a:gd name="csX4" fmla="*/ 2321379 w 2321379"/>
              <a:gd name="csY4" fmla="*/ 390559 h 765801"/>
              <a:gd name="csX5" fmla="*/ 2321379 w 2321379"/>
              <a:gd name="csY5" fmla="*/ 765801 h 765801"/>
              <a:gd name="csX6" fmla="*/ 1810676 w 2321379"/>
              <a:gd name="csY6" fmla="*/ 765801 h 765801"/>
              <a:gd name="csX7" fmla="*/ 1253545 w 2321379"/>
              <a:gd name="csY7" fmla="*/ 765801 h 765801"/>
              <a:gd name="csX8" fmla="*/ 649986 w 2321379"/>
              <a:gd name="csY8" fmla="*/ 765801 h 765801"/>
              <a:gd name="csX9" fmla="*/ 0 w 2321379"/>
              <a:gd name="csY9" fmla="*/ 765801 h 765801"/>
              <a:gd name="csX10" fmla="*/ 0 w 2321379"/>
              <a:gd name="csY10" fmla="*/ 375242 h 765801"/>
              <a:gd name="csX11" fmla="*/ 0 w 2321379"/>
              <a:gd name="csY11" fmla="*/ 0 h 765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321379" h="765801" fill="none" extrusionOk="0">
                <a:moveTo>
                  <a:pt x="0" y="0"/>
                </a:moveTo>
                <a:cubicBezTo>
                  <a:pt x="158476" y="-67591"/>
                  <a:pt x="424781" y="61326"/>
                  <a:pt x="626772" y="0"/>
                </a:cubicBezTo>
                <a:cubicBezTo>
                  <a:pt x="828763" y="-61326"/>
                  <a:pt x="1066237" y="34829"/>
                  <a:pt x="1253545" y="0"/>
                </a:cubicBezTo>
                <a:cubicBezTo>
                  <a:pt x="1440853" y="-34829"/>
                  <a:pt x="1856919" y="122416"/>
                  <a:pt x="2321379" y="0"/>
                </a:cubicBezTo>
                <a:cubicBezTo>
                  <a:pt x="2356181" y="114851"/>
                  <a:pt x="2277368" y="233980"/>
                  <a:pt x="2321379" y="390559"/>
                </a:cubicBezTo>
                <a:cubicBezTo>
                  <a:pt x="2365390" y="547138"/>
                  <a:pt x="2312743" y="680894"/>
                  <a:pt x="2321379" y="765801"/>
                </a:cubicBezTo>
                <a:cubicBezTo>
                  <a:pt x="2095111" y="778451"/>
                  <a:pt x="1971799" y="724884"/>
                  <a:pt x="1810676" y="765801"/>
                </a:cubicBezTo>
                <a:cubicBezTo>
                  <a:pt x="1649553" y="806718"/>
                  <a:pt x="1444149" y="721738"/>
                  <a:pt x="1253545" y="765801"/>
                </a:cubicBezTo>
                <a:cubicBezTo>
                  <a:pt x="1062941" y="809864"/>
                  <a:pt x="832163" y="755659"/>
                  <a:pt x="649986" y="765801"/>
                </a:cubicBezTo>
                <a:cubicBezTo>
                  <a:pt x="467809" y="775943"/>
                  <a:pt x="245561" y="708926"/>
                  <a:pt x="0" y="765801"/>
                </a:cubicBezTo>
                <a:cubicBezTo>
                  <a:pt x="-33288" y="641616"/>
                  <a:pt x="20586" y="456780"/>
                  <a:pt x="0" y="375242"/>
                </a:cubicBezTo>
                <a:cubicBezTo>
                  <a:pt x="-20586" y="293704"/>
                  <a:pt x="8537" y="134255"/>
                  <a:pt x="0" y="0"/>
                </a:cubicBezTo>
                <a:close/>
              </a:path>
              <a:path w="2321379" h="765801" stroke="0" extrusionOk="0">
                <a:moveTo>
                  <a:pt x="0" y="0"/>
                </a:moveTo>
                <a:cubicBezTo>
                  <a:pt x="161085" y="-55228"/>
                  <a:pt x="463557" y="36587"/>
                  <a:pt x="580345" y="0"/>
                </a:cubicBezTo>
                <a:cubicBezTo>
                  <a:pt x="697134" y="-36587"/>
                  <a:pt x="909559" y="1870"/>
                  <a:pt x="1137476" y="0"/>
                </a:cubicBezTo>
                <a:cubicBezTo>
                  <a:pt x="1365393" y="-1870"/>
                  <a:pt x="1549927" y="49288"/>
                  <a:pt x="1671393" y="0"/>
                </a:cubicBezTo>
                <a:cubicBezTo>
                  <a:pt x="1792859" y="-49288"/>
                  <a:pt x="2060261" y="25787"/>
                  <a:pt x="2321379" y="0"/>
                </a:cubicBezTo>
                <a:cubicBezTo>
                  <a:pt x="2364852" y="180955"/>
                  <a:pt x="2310965" y="274965"/>
                  <a:pt x="2321379" y="390559"/>
                </a:cubicBezTo>
                <a:cubicBezTo>
                  <a:pt x="2331793" y="506153"/>
                  <a:pt x="2309063" y="685408"/>
                  <a:pt x="2321379" y="765801"/>
                </a:cubicBezTo>
                <a:cubicBezTo>
                  <a:pt x="2142380" y="779599"/>
                  <a:pt x="1979798" y="731404"/>
                  <a:pt x="1787462" y="765801"/>
                </a:cubicBezTo>
                <a:cubicBezTo>
                  <a:pt x="1595126" y="800198"/>
                  <a:pt x="1468553" y="760756"/>
                  <a:pt x="1253545" y="765801"/>
                </a:cubicBezTo>
                <a:cubicBezTo>
                  <a:pt x="1038537" y="770846"/>
                  <a:pt x="846664" y="709522"/>
                  <a:pt x="626772" y="765801"/>
                </a:cubicBezTo>
                <a:cubicBezTo>
                  <a:pt x="406880" y="822080"/>
                  <a:pt x="222606" y="746399"/>
                  <a:pt x="0" y="765801"/>
                </a:cubicBezTo>
                <a:cubicBezTo>
                  <a:pt x="-42244" y="655311"/>
                  <a:pt x="19485" y="536352"/>
                  <a:pt x="0" y="405875"/>
                </a:cubicBezTo>
                <a:cubicBezTo>
                  <a:pt x="-19485" y="275398"/>
                  <a:pt x="43260" y="145280"/>
                  <a:pt x="0" y="0"/>
                </a:cubicBezTo>
                <a:close/>
              </a:path>
            </a:pathLst>
          </a:custGeom>
          <a:solidFill>
            <a:schemeClr val="accent2"/>
          </a:solidFill>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a:bodyPr>
          <a:lstStyle/>
          <a:p>
            <a:r>
              <a:rPr lang="el-GR" sz="2400" b="1" dirty="0"/>
              <a:t>Αυτοβιογραφική  </a:t>
            </a:r>
            <a:br>
              <a:rPr lang="el-GR" sz="2400" b="1" dirty="0"/>
            </a:br>
            <a:r>
              <a:rPr lang="el-GR" sz="2400" b="1" dirty="0"/>
              <a:t>αφήγηση </a:t>
            </a:r>
          </a:p>
        </p:txBody>
      </p:sp>
      <p:sp>
        <p:nvSpPr>
          <p:cNvPr id="3" name="Τίτλος 1">
            <a:extLst>
              <a:ext uri="{FF2B5EF4-FFF2-40B4-BE49-F238E27FC236}">
                <a16:creationId xmlns:a16="http://schemas.microsoft.com/office/drawing/2014/main" id="{1B3C510D-470B-6D44-49DA-56D9857E272A}"/>
              </a:ext>
            </a:extLst>
          </p:cNvPr>
          <p:cNvSpPr txBox="1">
            <a:spLocks/>
          </p:cNvSpPr>
          <p:nvPr/>
        </p:nvSpPr>
        <p:spPr>
          <a:xfrm>
            <a:off x="261258" y="3810000"/>
            <a:ext cx="2492827" cy="898276"/>
          </a:xfrm>
          <a:custGeom>
            <a:avLst/>
            <a:gdLst>
              <a:gd name="csX0" fmla="*/ 0 w 2492827"/>
              <a:gd name="csY0" fmla="*/ 0 h 898276"/>
              <a:gd name="csX1" fmla="*/ 448709 w 2492827"/>
              <a:gd name="csY1" fmla="*/ 0 h 898276"/>
              <a:gd name="csX2" fmla="*/ 972203 w 2492827"/>
              <a:gd name="csY2" fmla="*/ 0 h 898276"/>
              <a:gd name="csX3" fmla="*/ 1495696 w 2492827"/>
              <a:gd name="csY3" fmla="*/ 0 h 898276"/>
              <a:gd name="csX4" fmla="*/ 2019190 w 2492827"/>
              <a:gd name="csY4" fmla="*/ 0 h 898276"/>
              <a:gd name="csX5" fmla="*/ 2492827 w 2492827"/>
              <a:gd name="csY5" fmla="*/ 0 h 898276"/>
              <a:gd name="csX6" fmla="*/ 2492827 w 2492827"/>
              <a:gd name="csY6" fmla="*/ 440155 h 898276"/>
              <a:gd name="csX7" fmla="*/ 2492827 w 2492827"/>
              <a:gd name="csY7" fmla="*/ 898276 h 898276"/>
              <a:gd name="csX8" fmla="*/ 2044118 w 2492827"/>
              <a:gd name="csY8" fmla="*/ 898276 h 898276"/>
              <a:gd name="csX9" fmla="*/ 1545553 w 2492827"/>
              <a:gd name="csY9" fmla="*/ 898276 h 898276"/>
              <a:gd name="csX10" fmla="*/ 1071916 w 2492827"/>
              <a:gd name="csY10" fmla="*/ 898276 h 898276"/>
              <a:gd name="csX11" fmla="*/ 573350 w 2492827"/>
              <a:gd name="csY11" fmla="*/ 898276 h 898276"/>
              <a:gd name="csX12" fmla="*/ 0 w 2492827"/>
              <a:gd name="csY12" fmla="*/ 898276 h 898276"/>
              <a:gd name="csX13" fmla="*/ 0 w 2492827"/>
              <a:gd name="csY13" fmla="*/ 440155 h 898276"/>
              <a:gd name="csX14" fmla="*/ 0 w 2492827"/>
              <a:gd name="csY14" fmla="*/ 0 h 898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92827" h="898276" fill="none" extrusionOk="0">
                <a:moveTo>
                  <a:pt x="0" y="0"/>
                </a:moveTo>
                <a:cubicBezTo>
                  <a:pt x="172597" y="-45069"/>
                  <a:pt x="293592" y="23669"/>
                  <a:pt x="448709" y="0"/>
                </a:cubicBezTo>
                <a:cubicBezTo>
                  <a:pt x="603826" y="-23669"/>
                  <a:pt x="714062" y="27923"/>
                  <a:pt x="972203" y="0"/>
                </a:cubicBezTo>
                <a:cubicBezTo>
                  <a:pt x="1230344" y="-27923"/>
                  <a:pt x="1371810" y="38940"/>
                  <a:pt x="1495696" y="0"/>
                </a:cubicBezTo>
                <a:cubicBezTo>
                  <a:pt x="1619582" y="-38940"/>
                  <a:pt x="1814773" y="52398"/>
                  <a:pt x="2019190" y="0"/>
                </a:cubicBezTo>
                <a:cubicBezTo>
                  <a:pt x="2223607" y="-52398"/>
                  <a:pt x="2270115" y="27305"/>
                  <a:pt x="2492827" y="0"/>
                </a:cubicBezTo>
                <a:cubicBezTo>
                  <a:pt x="2511360" y="201519"/>
                  <a:pt x="2459838" y="343581"/>
                  <a:pt x="2492827" y="440155"/>
                </a:cubicBezTo>
                <a:cubicBezTo>
                  <a:pt x="2525816" y="536730"/>
                  <a:pt x="2438878" y="683700"/>
                  <a:pt x="2492827" y="898276"/>
                </a:cubicBezTo>
                <a:cubicBezTo>
                  <a:pt x="2369184" y="951976"/>
                  <a:pt x="2159976" y="845629"/>
                  <a:pt x="2044118" y="898276"/>
                </a:cubicBezTo>
                <a:cubicBezTo>
                  <a:pt x="1928260" y="950923"/>
                  <a:pt x="1682239" y="893897"/>
                  <a:pt x="1545553" y="898276"/>
                </a:cubicBezTo>
                <a:cubicBezTo>
                  <a:pt x="1408868" y="902655"/>
                  <a:pt x="1240816" y="869509"/>
                  <a:pt x="1071916" y="898276"/>
                </a:cubicBezTo>
                <a:cubicBezTo>
                  <a:pt x="903016" y="927043"/>
                  <a:pt x="790538" y="865815"/>
                  <a:pt x="573350" y="898276"/>
                </a:cubicBezTo>
                <a:cubicBezTo>
                  <a:pt x="356162" y="930737"/>
                  <a:pt x="147387" y="836929"/>
                  <a:pt x="0" y="898276"/>
                </a:cubicBezTo>
                <a:cubicBezTo>
                  <a:pt x="-5085" y="753108"/>
                  <a:pt x="32141" y="588327"/>
                  <a:pt x="0" y="440155"/>
                </a:cubicBezTo>
                <a:cubicBezTo>
                  <a:pt x="-32141" y="291983"/>
                  <a:pt x="22624" y="157778"/>
                  <a:pt x="0" y="0"/>
                </a:cubicBezTo>
                <a:close/>
              </a:path>
              <a:path w="2492827" h="898276" stroke="0" extrusionOk="0">
                <a:moveTo>
                  <a:pt x="0" y="0"/>
                </a:moveTo>
                <a:cubicBezTo>
                  <a:pt x="126967" y="-49394"/>
                  <a:pt x="371361" y="53092"/>
                  <a:pt x="498565" y="0"/>
                </a:cubicBezTo>
                <a:cubicBezTo>
                  <a:pt x="625770" y="-53092"/>
                  <a:pt x="778297" y="16168"/>
                  <a:pt x="972203" y="0"/>
                </a:cubicBezTo>
                <a:cubicBezTo>
                  <a:pt x="1166109" y="-16168"/>
                  <a:pt x="1207663" y="15686"/>
                  <a:pt x="1420911" y="0"/>
                </a:cubicBezTo>
                <a:cubicBezTo>
                  <a:pt x="1634159" y="-15686"/>
                  <a:pt x="1787298" y="5067"/>
                  <a:pt x="1894549" y="0"/>
                </a:cubicBezTo>
                <a:cubicBezTo>
                  <a:pt x="2001800" y="-5067"/>
                  <a:pt x="2305527" y="35047"/>
                  <a:pt x="2492827" y="0"/>
                </a:cubicBezTo>
                <a:cubicBezTo>
                  <a:pt x="2540434" y="199916"/>
                  <a:pt x="2491153" y="237789"/>
                  <a:pt x="2492827" y="449138"/>
                </a:cubicBezTo>
                <a:cubicBezTo>
                  <a:pt x="2494501" y="660487"/>
                  <a:pt x="2460110" y="758172"/>
                  <a:pt x="2492827" y="898276"/>
                </a:cubicBezTo>
                <a:cubicBezTo>
                  <a:pt x="2269254" y="917457"/>
                  <a:pt x="2126864" y="843941"/>
                  <a:pt x="1994262" y="898276"/>
                </a:cubicBezTo>
                <a:cubicBezTo>
                  <a:pt x="1861660" y="952611"/>
                  <a:pt x="1628507" y="869190"/>
                  <a:pt x="1445840" y="898276"/>
                </a:cubicBezTo>
                <a:cubicBezTo>
                  <a:pt x="1263173" y="927362"/>
                  <a:pt x="1137841" y="860181"/>
                  <a:pt x="1022059" y="898276"/>
                </a:cubicBezTo>
                <a:cubicBezTo>
                  <a:pt x="906277" y="936371"/>
                  <a:pt x="726208" y="881147"/>
                  <a:pt x="598278" y="898276"/>
                </a:cubicBezTo>
                <a:cubicBezTo>
                  <a:pt x="470348" y="915405"/>
                  <a:pt x="225729" y="849321"/>
                  <a:pt x="0" y="898276"/>
                </a:cubicBezTo>
                <a:cubicBezTo>
                  <a:pt x="-10782" y="705674"/>
                  <a:pt x="52688" y="644438"/>
                  <a:pt x="0" y="440155"/>
                </a:cubicBezTo>
                <a:cubicBezTo>
                  <a:pt x="-52688" y="235872"/>
                  <a:pt x="46759" y="120984"/>
                  <a:pt x="0" y="0"/>
                </a:cubicBezTo>
                <a:close/>
              </a:path>
            </a:pathLst>
          </a:custGeom>
          <a:solidFill>
            <a:schemeClr val="accent2"/>
          </a:solidFill>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400" b="1" dirty="0"/>
              <a:t>Αναδρομική  αφήγηση </a:t>
            </a:r>
          </a:p>
        </p:txBody>
      </p:sp>
      <p:sp>
        <p:nvSpPr>
          <p:cNvPr id="6" name="Τίτλος 1">
            <a:extLst>
              <a:ext uri="{FF2B5EF4-FFF2-40B4-BE49-F238E27FC236}">
                <a16:creationId xmlns:a16="http://schemas.microsoft.com/office/drawing/2014/main" id="{98E9F27B-9855-1480-335C-0B0D5722324B}"/>
              </a:ext>
            </a:extLst>
          </p:cNvPr>
          <p:cNvSpPr txBox="1">
            <a:spLocks/>
          </p:cNvSpPr>
          <p:nvPr/>
        </p:nvSpPr>
        <p:spPr>
          <a:xfrm>
            <a:off x="3095625" y="3810000"/>
            <a:ext cx="2925534" cy="898276"/>
          </a:xfrm>
          <a:custGeom>
            <a:avLst/>
            <a:gdLst>
              <a:gd name="csX0" fmla="*/ 0 w 2925534"/>
              <a:gd name="csY0" fmla="*/ 0 h 898276"/>
              <a:gd name="csX1" fmla="*/ 526596 w 2925534"/>
              <a:gd name="csY1" fmla="*/ 0 h 898276"/>
              <a:gd name="csX2" fmla="*/ 1140958 w 2925534"/>
              <a:gd name="csY2" fmla="*/ 0 h 898276"/>
              <a:gd name="csX3" fmla="*/ 1755320 w 2925534"/>
              <a:gd name="csY3" fmla="*/ 0 h 898276"/>
              <a:gd name="csX4" fmla="*/ 2369683 w 2925534"/>
              <a:gd name="csY4" fmla="*/ 0 h 898276"/>
              <a:gd name="csX5" fmla="*/ 2925534 w 2925534"/>
              <a:gd name="csY5" fmla="*/ 0 h 898276"/>
              <a:gd name="csX6" fmla="*/ 2925534 w 2925534"/>
              <a:gd name="csY6" fmla="*/ 440155 h 898276"/>
              <a:gd name="csX7" fmla="*/ 2925534 w 2925534"/>
              <a:gd name="csY7" fmla="*/ 898276 h 898276"/>
              <a:gd name="csX8" fmla="*/ 2398938 w 2925534"/>
              <a:gd name="csY8" fmla="*/ 898276 h 898276"/>
              <a:gd name="csX9" fmla="*/ 1813831 w 2925534"/>
              <a:gd name="csY9" fmla="*/ 898276 h 898276"/>
              <a:gd name="csX10" fmla="*/ 1257980 w 2925534"/>
              <a:gd name="csY10" fmla="*/ 898276 h 898276"/>
              <a:gd name="csX11" fmla="*/ 672873 w 2925534"/>
              <a:gd name="csY11" fmla="*/ 898276 h 898276"/>
              <a:gd name="csX12" fmla="*/ 0 w 2925534"/>
              <a:gd name="csY12" fmla="*/ 898276 h 898276"/>
              <a:gd name="csX13" fmla="*/ 0 w 2925534"/>
              <a:gd name="csY13" fmla="*/ 440155 h 898276"/>
              <a:gd name="csX14" fmla="*/ 0 w 2925534"/>
              <a:gd name="csY14" fmla="*/ 0 h 898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925534" h="898276" fill="none" extrusionOk="0">
                <a:moveTo>
                  <a:pt x="0" y="0"/>
                </a:moveTo>
                <a:cubicBezTo>
                  <a:pt x="253173" y="-21328"/>
                  <a:pt x="302994" y="54617"/>
                  <a:pt x="526596" y="0"/>
                </a:cubicBezTo>
                <a:cubicBezTo>
                  <a:pt x="750198" y="-54617"/>
                  <a:pt x="932573" y="71293"/>
                  <a:pt x="1140958" y="0"/>
                </a:cubicBezTo>
                <a:cubicBezTo>
                  <a:pt x="1349343" y="-71293"/>
                  <a:pt x="1572406" y="49375"/>
                  <a:pt x="1755320" y="0"/>
                </a:cubicBezTo>
                <a:cubicBezTo>
                  <a:pt x="1938234" y="-49375"/>
                  <a:pt x="2192466" y="687"/>
                  <a:pt x="2369683" y="0"/>
                </a:cubicBezTo>
                <a:cubicBezTo>
                  <a:pt x="2546900" y="-687"/>
                  <a:pt x="2779617" y="41105"/>
                  <a:pt x="2925534" y="0"/>
                </a:cubicBezTo>
                <a:cubicBezTo>
                  <a:pt x="2944067" y="201519"/>
                  <a:pt x="2892545" y="343581"/>
                  <a:pt x="2925534" y="440155"/>
                </a:cubicBezTo>
                <a:cubicBezTo>
                  <a:pt x="2958523" y="536730"/>
                  <a:pt x="2871585" y="683700"/>
                  <a:pt x="2925534" y="898276"/>
                </a:cubicBezTo>
                <a:cubicBezTo>
                  <a:pt x="2695929" y="935242"/>
                  <a:pt x="2539926" y="843846"/>
                  <a:pt x="2398938" y="898276"/>
                </a:cubicBezTo>
                <a:cubicBezTo>
                  <a:pt x="2257950" y="952706"/>
                  <a:pt x="2056660" y="857701"/>
                  <a:pt x="1813831" y="898276"/>
                </a:cubicBezTo>
                <a:cubicBezTo>
                  <a:pt x="1571002" y="938851"/>
                  <a:pt x="1534312" y="832768"/>
                  <a:pt x="1257980" y="898276"/>
                </a:cubicBezTo>
                <a:cubicBezTo>
                  <a:pt x="981648" y="963784"/>
                  <a:pt x="848184" y="850596"/>
                  <a:pt x="672873" y="898276"/>
                </a:cubicBezTo>
                <a:cubicBezTo>
                  <a:pt x="497562" y="945956"/>
                  <a:pt x="321800" y="856100"/>
                  <a:pt x="0" y="898276"/>
                </a:cubicBezTo>
                <a:cubicBezTo>
                  <a:pt x="-5085" y="753108"/>
                  <a:pt x="32141" y="588327"/>
                  <a:pt x="0" y="440155"/>
                </a:cubicBezTo>
                <a:cubicBezTo>
                  <a:pt x="-32141" y="291983"/>
                  <a:pt x="22624" y="157778"/>
                  <a:pt x="0" y="0"/>
                </a:cubicBezTo>
                <a:close/>
              </a:path>
              <a:path w="2925534" h="898276" stroke="0" extrusionOk="0">
                <a:moveTo>
                  <a:pt x="0" y="0"/>
                </a:moveTo>
                <a:cubicBezTo>
                  <a:pt x="251142" y="-9123"/>
                  <a:pt x="464490" y="14453"/>
                  <a:pt x="585107" y="0"/>
                </a:cubicBezTo>
                <a:cubicBezTo>
                  <a:pt x="705724" y="-14453"/>
                  <a:pt x="947516" y="38101"/>
                  <a:pt x="1140958" y="0"/>
                </a:cubicBezTo>
                <a:cubicBezTo>
                  <a:pt x="1334400" y="-38101"/>
                  <a:pt x="1512909" y="53690"/>
                  <a:pt x="1667554" y="0"/>
                </a:cubicBezTo>
                <a:cubicBezTo>
                  <a:pt x="1822199" y="-53690"/>
                  <a:pt x="2031367" y="19049"/>
                  <a:pt x="2223406" y="0"/>
                </a:cubicBezTo>
                <a:cubicBezTo>
                  <a:pt x="2415445" y="-19049"/>
                  <a:pt x="2623339" y="43668"/>
                  <a:pt x="2925534" y="0"/>
                </a:cubicBezTo>
                <a:cubicBezTo>
                  <a:pt x="2973141" y="199916"/>
                  <a:pt x="2923860" y="237789"/>
                  <a:pt x="2925534" y="449138"/>
                </a:cubicBezTo>
                <a:cubicBezTo>
                  <a:pt x="2927208" y="660487"/>
                  <a:pt x="2892817" y="758172"/>
                  <a:pt x="2925534" y="898276"/>
                </a:cubicBezTo>
                <a:cubicBezTo>
                  <a:pt x="2714992" y="952118"/>
                  <a:pt x="2491024" y="861438"/>
                  <a:pt x="2340427" y="898276"/>
                </a:cubicBezTo>
                <a:cubicBezTo>
                  <a:pt x="2189830" y="935114"/>
                  <a:pt x="1856229" y="868017"/>
                  <a:pt x="1696810" y="898276"/>
                </a:cubicBezTo>
                <a:cubicBezTo>
                  <a:pt x="1537391" y="928535"/>
                  <a:pt x="1428201" y="859409"/>
                  <a:pt x="1199469" y="898276"/>
                </a:cubicBezTo>
                <a:cubicBezTo>
                  <a:pt x="970737" y="937143"/>
                  <a:pt x="863431" y="874588"/>
                  <a:pt x="702128" y="898276"/>
                </a:cubicBezTo>
                <a:cubicBezTo>
                  <a:pt x="540825" y="921964"/>
                  <a:pt x="311988" y="845850"/>
                  <a:pt x="0" y="898276"/>
                </a:cubicBezTo>
                <a:cubicBezTo>
                  <a:pt x="-10782" y="705674"/>
                  <a:pt x="52688" y="644438"/>
                  <a:pt x="0" y="440155"/>
                </a:cubicBezTo>
                <a:cubicBezTo>
                  <a:pt x="-52688" y="235872"/>
                  <a:pt x="46759" y="120984"/>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400" b="1" dirty="0"/>
              <a:t>Πρόδρομη </a:t>
            </a:r>
          </a:p>
          <a:p>
            <a:pPr algn="ctr"/>
            <a:r>
              <a:rPr lang="el-GR" sz="2400" b="1" dirty="0"/>
              <a:t>αφήγηση </a:t>
            </a:r>
          </a:p>
        </p:txBody>
      </p:sp>
      <p:sp>
        <p:nvSpPr>
          <p:cNvPr id="9" name="Τίτλος 1">
            <a:extLst>
              <a:ext uri="{FF2B5EF4-FFF2-40B4-BE49-F238E27FC236}">
                <a16:creationId xmlns:a16="http://schemas.microsoft.com/office/drawing/2014/main" id="{3A470762-EB82-B5B8-1E04-46B96A5A6F07}"/>
              </a:ext>
            </a:extLst>
          </p:cNvPr>
          <p:cNvSpPr txBox="1">
            <a:spLocks/>
          </p:cNvSpPr>
          <p:nvPr/>
        </p:nvSpPr>
        <p:spPr>
          <a:xfrm>
            <a:off x="9546076" y="3876237"/>
            <a:ext cx="1945819" cy="765801"/>
          </a:xfrm>
          <a:custGeom>
            <a:avLst/>
            <a:gdLst>
              <a:gd name="csX0" fmla="*/ 0 w 1945819"/>
              <a:gd name="csY0" fmla="*/ 0 h 765801"/>
              <a:gd name="csX1" fmla="*/ 525371 w 1945819"/>
              <a:gd name="csY1" fmla="*/ 0 h 765801"/>
              <a:gd name="csX2" fmla="*/ 1050742 w 1945819"/>
              <a:gd name="csY2" fmla="*/ 0 h 765801"/>
              <a:gd name="csX3" fmla="*/ 1945819 w 1945819"/>
              <a:gd name="csY3" fmla="*/ 0 h 765801"/>
              <a:gd name="csX4" fmla="*/ 1945819 w 1945819"/>
              <a:gd name="csY4" fmla="*/ 390559 h 765801"/>
              <a:gd name="csX5" fmla="*/ 1945819 w 1945819"/>
              <a:gd name="csY5" fmla="*/ 765801 h 765801"/>
              <a:gd name="csX6" fmla="*/ 1517739 w 1945819"/>
              <a:gd name="csY6" fmla="*/ 765801 h 765801"/>
              <a:gd name="csX7" fmla="*/ 1050742 w 1945819"/>
              <a:gd name="csY7" fmla="*/ 765801 h 765801"/>
              <a:gd name="csX8" fmla="*/ 544829 w 1945819"/>
              <a:gd name="csY8" fmla="*/ 765801 h 765801"/>
              <a:gd name="csX9" fmla="*/ 0 w 1945819"/>
              <a:gd name="csY9" fmla="*/ 765801 h 765801"/>
              <a:gd name="csX10" fmla="*/ 0 w 1945819"/>
              <a:gd name="csY10" fmla="*/ 375242 h 765801"/>
              <a:gd name="csX11" fmla="*/ 0 w 1945819"/>
              <a:gd name="csY11" fmla="*/ 0 h 765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45819" h="765801" fill="none" extrusionOk="0">
                <a:moveTo>
                  <a:pt x="0" y="0"/>
                </a:moveTo>
                <a:cubicBezTo>
                  <a:pt x="162508" y="-30622"/>
                  <a:pt x="266731" y="45680"/>
                  <a:pt x="525371" y="0"/>
                </a:cubicBezTo>
                <a:cubicBezTo>
                  <a:pt x="784011" y="-45680"/>
                  <a:pt x="854221" y="20473"/>
                  <a:pt x="1050742" y="0"/>
                </a:cubicBezTo>
                <a:cubicBezTo>
                  <a:pt x="1247263" y="-20473"/>
                  <a:pt x="1698648" y="20833"/>
                  <a:pt x="1945819" y="0"/>
                </a:cubicBezTo>
                <a:cubicBezTo>
                  <a:pt x="1980621" y="114851"/>
                  <a:pt x="1901808" y="233980"/>
                  <a:pt x="1945819" y="390559"/>
                </a:cubicBezTo>
                <a:cubicBezTo>
                  <a:pt x="1989830" y="547138"/>
                  <a:pt x="1937183" y="680894"/>
                  <a:pt x="1945819" y="765801"/>
                </a:cubicBezTo>
                <a:cubicBezTo>
                  <a:pt x="1773109" y="772724"/>
                  <a:pt x="1663592" y="726722"/>
                  <a:pt x="1517739" y="765801"/>
                </a:cubicBezTo>
                <a:cubicBezTo>
                  <a:pt x="1371886" y="804880"/>
                  <a:pt x="1151630" y="727695"/>
                  <a:pt x="1050742" y="765801"/>
                </a:cubicBezTo>
                <a:cubicBezTo>
                  <a:pt x="949854" y="803907"/>
                  <a:pt x="727106" y="748011"/>
                  <a:pt x="544829" y="765801"/>
                </a:cubicBezTo>
                <a:cubicBezTo>
                  <a:pt x="362552" y="783591"/>
                  <a:pt x="177775" y="713422"/>
                  <a:pt x="0" y="765801"/>
                </a:cubicBezTo>
                <a:cubicBezTo>
                  <a:pt x="-33288" y="641616"/>
                  <a:pt x="20586" y="456780"/>
                  <a:pt x="0" y="375242"/>
                </a:cubicBezTo>
                <a:cubicBezTo>
                  <a:pt x="-20586" y="293704"/>
                  <a:pt x="8537" y="134255"/>
                  <a:pt x="0" y="0"/>
                </a:cubicBezTo>
                <a:close/>
              </a:path>
              <a:path w="1945819" h="765801" stroke="0" extrusionOk="0">
                <a:moveTo>
                  <a:pt x="0" y="0"/>
                </a:moveTo>
                <a:cubicBezTo>
                  <a:pt x="163223" y="-15378"/>
                  <a:pt x="337111" y="9194"/>
                  <a:pt x="486455" y="0"/>
                </a:cubicBezTo>
                <a:cubicBezTo>
                  <a:pt x="635800" y="-9194"/>
                  <a:pt x="845221" y="670"/>
                  <a:pt x="953451" y="0"/>
                </a:cubicBezTo>
                <a:cubicBezTo>
                  <a:pt x="1061681" y="-670"/>
                  <a:pt x="1181203" y="9396"/>
                  <a:pt x="1400990" y="0"/>
                </a:cubicBezTo>
                <a:cubicBezTo>
                  <a:pt x="1620777" y="-9396"/>
                  <a:pt x="1765482" y="22140"/>
                  <a:pt x="1945819" y="0"/>
                </a:cubicBezTo>
                <a:cubicBezTo>
                  <a:pt x="1989292" y="180955"/>
                  <a:pt x="1935405" y="274965"/>
                  <a:pt x="1945819" y="390559"/>
                </a:cubicBezTo>
                <a:cubicBezTo>
                  <a:pt x="1956233" y="506153"/>
                  <a:pt x="1933503" y="685408"/>
                  <a:pt x="1945819" y="765801"/>
                </a:cubicBezTo>
                <a:cubicBezTo>
                  <a:pt x="1734576" y="792425"/>
                  <a:pt x="1671033" y="765025"/>
                  <a:pt x="1498281" y="765801"/>
                </a:cubicBezTo>
                <a:cubicBezTo>
                  <a:pt x="1325529" y="766577"/>
                  <a:pt x="1229672" y="733199"/>
                  <a:pt x="1050742" y="765801"/>
                </a:cubicBezTo>
                <a:cubicBezTo>
                  <a:pt x="871812" y="798403"/>
                  <a:pt x="636293" y="756855"/>
                  <a:pt x="525371" y="765801"/>
                </a:cubicBezTo>
                <a:cubicBezTo>
                  <a:pt x="414449" y="774747"/>
                  <a:pt x="262057" y="753447"/>
                  <a:pt x="0" y="765801"/>
                </a:cubicBezTo>
                <a:cubicBezTo>
                  <a:pt x="-42244" y="655311"/>
                  <a:pt x="19485" y="536352"/>
                  <a:pt x="0" y="405875"/>
                </a:cubicBezTo>
                <a:cubicBezTo>
                  <a:pt x="-19485" y="275398"/>
                  <a:pt x="43260" y="1452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400" b="1" dirty="0"/>
              <a:t>Φανταστική </a:t>
            </a:r>
          </a:p>
          <a:p>
            <a:r>
              <a:rPr lang="el-GR" sz="2400" b="1" dirty="0"/>
              <a:t>αφήγηση </a:t>
            </a:r>
          </a:p>
        </p:txBody>
      </p:sp>
      <p:sp>
        <p:nvSpPr>
          <p:cNvPr id="15" name="TextBox 14">
            <a:extLst>
              <a:ext uri="{FF2B5EF4-FFF2-40B4-BE49-F238E27FC236}">
                <a16:creationId xmlns:a16="http://schemas.microsoft.com/office/drawing/2014/main" id="{79819597-9F95-16C6-D6E1-B4DD9283D824}"/>
              </a:ext>
            </a:extLst>
          </p:cNvPr>
          <p:cNvSpPr txBox="1"/>
          <p:nvPr/>
        </p:nvSpPr>
        <p:spPr>
          <a:xfrm>
            <a:off x="609600" y="314236"/>
            <a:ext cx="11190514" cy="2554545"/>
          </a:xfrm>
          <a:custGeom>
            <a:avLst/>
            <a:gdLst>
              <a:gd name="csX0" fmla="*/ 0 w 11190514"/>
              <a:gd name="csY0" fmla="*/ 0 h 2554545"/>
              <a:gd name="csX1" fmla="*/ 588974 w 11190514"/>
              <a:gd name="csY1" fmla="*/ 0 h 2554545"/>
              <a:gd name="csX2" fmla="*/ 1066044 w 11190514"/>
              <a:gd name="csY2" fmla="*/ 0 h 2554545"/>
              <a:gd name="csX3" fmla="*/ 1655018 w 11190514"/>
              <a:gd name="csY3" fmla="*/ 0 h 2554545"/>
              <a:gd name="csX4" fmla="*/ 2355898 w 11190514"/>
              <a:gd name="csY4" fmla="*/ 0 h 2554545"/>
              <a:gd name="csX5" fmla="*/ 3056777 w 11190514"/>
              <a:gd name="csY5" fmla="*/ 0 h 2554545"/>
              <a:gd name="csX6" fmla="*/ 3421941 w 11190514"/>
              <a:gd name="csY6" fmla="*/ 0 h 2554545"/>
              <a:gd name="csX7" fmla="*/ 3899011 w 11190514"/>
              <a:gd name="csY7" fmla="*/ 0 h 2554545"/>
              <a:gd name="csX8" fmla="*/ 4711795 w 11190514"/>
              <a:gd name="csY8" fmla="*/ 0 h 2554545"/>
              <a:gd name="csX9" fmla="*/ 5076960 w 11190514"/>
              <a:gd name="csY9" fmla="*/ 0 h 2554545"/>
              <a:gd name="csX10" fmla="*/ 5330219 w 11190514"/>
              <a:gd name="csY10" fmla="*/ 0 h 2554545"/>
              <a:gd name="csX11" fmla="*/ 6031098 w 11190514"/>
              <a:gd name="csY11" fmla="*/ 0 h 2554545"/>
              <a:gd name="csX12" fmla="*/ 6396262 w 11190514"/>
              <a:gd name="csY12" fmla="*/ 0 h 2554545"/>
              <a:gd name="csX13" fmla="*/ 6761426 w 11190514"/>
              <a:gd name="csY13" fmla="*/ 0 h 2554545"/>
              <a:gd name="csX14" fmla="*/ 7126590 w 11190514"/>
              <a:gd name="csY14" fmla="*/ 0 h 2554545"/>
              <a:gd name="csX15" fmla="*/ 7379849 w 11190514"/>
              <a:gd name="csY15" fmla="*/ 0 h 2554545"/>
              <a:gd name="csX16" fmla="*/ 7968824 w 11190514"/>
              <a:gd name="csY16" fmla="*/ 0 h 2554545"/>
              <a:gd name="csX17" fmla="*/ 8557798 w 11190514"/>
              <a:gd name="csY17" fmla="*/ 0 h 2554545"/>
              <a:gd name="csX18" fmla="*/ 8811057 w 11190514"/>
              <a:gd name="csY18" fmla="*/ 0 h 2554545"/>
              <a:gd name="csX19" fmla="*/ 9400032 w 11190514"/>
              <a:gd name="csY19" fmla="*/ 0 h 2554545"/>
              <a:gd name="csX20" fmla="*/ 10212816 w 11190514"/>
              <a:gd name="csY20" fmla="*/ 0 h 2554545"/>
              <a:gd name="csX21" fmla="*/ 11190514 w 11190514"/>
              <a:gd name="csY21" fmla="*/ 0 h 2554545"/>
              <a:gd name="csX22" fmla="*/ 11190514 w 11190514"/>
              <a:gd name="csY22" fmla="*/ 459818 h 2554545"/>
              <a:gd name="csX23" fmla="*/ 11190514 w 11190514"/>
              <a:gd name="csY23" fmla="*/ 996273 h 2554545"/>
              <a:gd name="csX24" fmla="*/ 11190514 w 11190514"/>
              <a:gd name="csY24" fmla="*/ 1430545 h 2554545"/>
              <a:gd name="csX25" fmla="*/ 11190514 w 11190514"/>
              <a:gd name="csY25" fmla="*/ 1941454 h 2554545"/>
              <a:gd name="csX26" fmla="*/ 11190514 w 11190514"/>
              <a:gd name="csY26" fmla="*/ 2554545 h 2554545"/>
              <a:gd name="csX27" fmla="*/ 10377729 w 11190514"/>
              <a:gd name="csY27" fmla="*/ 2554545 h 2554545"/>
              <a:gd name="csX28" fmla="*/ 9676850 w 11190514"/>
              <a:gd name="csY28" fmla="*/ 2554545 h 2554545"/>
              <a:gd name="csX29" fmla="*/ 8975970 w 11190514"/>
              <a:gd name="csY29" fmla="*/ 2554545 h 2554545"/>
              <a:gd name="csX30" fmla="*/ 8275091 w 11190514"/>
              <a:gd name="csY30" fmla="*/ 2554545 h 2554545"/>
              <a:gd name="csX31" fmla="*/ 7909926 w 11190514"/>
              <a:gd name="csY31" fmla="*/ 2554545 h 2554545"/>
              <a:gd name="csX32" fmla="*/ 7432857 w 11190514"/>
              <a:gd name="csY32" fmla="*/ 2554545 h 2554545"/>
              <a:gd name="csX33" fmla="*/ 7067693 w 11190514"/>
              <a:gd name="csY33" fmla="*/ 2554545 h 2554545"/>
              <a:gd name="csX34" fmla="*/ 6478719 w 11190514"/>
              <a:gd name="csY34" fmla="*/ 2554545 h 2554545"/>
              <a:gd name="csX35" fmla="*/ 6001649 w 11190514"/>
              <a:gd name="csY35" fmla="*/ 2554545 h 2554545"/>
              <a:gd name="csX36" fmla="*/ 5748390 w 11190514"/>
              <a:gd name="csY36" fmla="*/ 2554545 h 2554545"/>
              <a:gd name="csX37" fmla="*/ 5159416 w 11190514"/>
              <a:gd name="csY37" fmla="*/ 2554545 h 2554545"/>
              <a:gd name="csX38" fmla="*/ 4906157 w 11190514"/>
              <a:gd name="csY38" fmla="*/ 2554545 h 2554545"/>
              <a:gd name="csX39" fmla="*/ 4093372 w 11190514"/>
              <a:gd name="csY39" fmla="*/ 2554545 h 2554545"/>
              <a:gd name="csX40" fmla="*/ 3616303 w 11190514"/>
              <a:gd name="csY40" fmla="*/ 2554545 h 2554545"/>
              <a:gd name="csX41" fmla="*/ 3251139 w 11190514"/>
              <a:gd name="csY41" fmla="*/ 2554545 h 2554545"/>
              <a:gd name="csX42" fmla="*/ 2662164 w 11190514"/>
              <a:gd name="csY42" fmla="*/ 2554545 h 2554545"/>
              <a:gd name="csX43" fmla="*/ 1961285 w 11190514"/>
              <a:gd name="csY43" fmla="*/ 2554545 h 2554545"/>
              <a:gd name="csX44" fmla="*/ 1596121 w 11190514"/>
              <a:gd name="csY44" fmla="*/ 2554545 h 2554545"/>
              <a:gd name="csX45" fmla="*/ 783336 w 11190514"/>
              <a:gd name="csY45" fmla="*/ 2554545 h 2554545"/>
              <a:gd name="csX46" fmla="*/ 0 w 11190514"/>
              <a:gd name="csY46" fmla="*/ 2554545 h 2554545"/>
              <a:gd name="csX47" fmla="*/ 0 w 11190514"/>
              <a:gd name="csY47" fmla="*/ 2018091 h 2554545"/>
              <a:gd name="csX48" fmla="*/ 0 w 11190514"/>
              <a:gd name="csY48" fmla="*/ 1507182 h 2554545"/>
              <a:gd name="csX49" fmla="*/ 0 w 11190514"/>
              <a:gd name="csY49" fmla="*/ 1072909 h 2554545"/>
              <a:gd name="csX50" fmla="*/ 0 w 11190514"/>
              <a:gd name="csY50" fmla="*/ 562000 h 2554545"/>
              <a:gd name="csX51" fmla="*/ 0 w 11190514"/>
              <a:gd name="csY51" fmla="*/ 0 h 2554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1190514" h="2554545" extrusionOk="0">
                <a:moveTo>
                  <a:pt x="0" y="0"/>
                </a:moveTo>
                <a:cubicBezTo>
                  <a:pt x="246630" y="-58804"/>
                  <a:pt x="328992" y="15504"/>
                  <a:pt x="588974" y="0"/>
                </a:cubicBezTo>
                <a:cubicBezTo>
                  <a:pt x="848956" y="-15504"/>
                  <a:pt x="872377" y="19766"/>
                  <a:pt x="1066044" y="0"/>
                </a:cubicBezTo>
                <a:cubicBezTo>
                  <a:pt x="1259711" y="-19766"/>
                  <a:pt x="1488671" y="68887"/>
                  <a:pt x="1655018" y="0"/>
                </a:cubicBezTo>
                <a:cubicBezTo>
                  <a:pt x="1821365" y="-68887"/>
                  <a:pt x="2117390" y="38043"/>
                  <a:pt x="2355898" y="0"/>
                </a:cubicBezTo>
                <a:cubicBezTo>
                  <a:pt x="2594406" y="-38043"/>
                  <a:pt x="2805423" y="70395"/>
                  <a:pt x="3056777" y="0"/>
                </a:cubicBezTo>
                <a:cubicBezTo>
                  <a:pt x="3308131" y="-70395"/>
                  <a:pt x="3287823" y="35427"/>
                  <a:pt x="3421941" y="0"/>
                </a:cubicBezTo>
                <a:cubicBezTo>
                  <a:pt x="3556059" y="-35427"/>
                  <a:pt x="3683330" y="37882"/>
                  <a:pt x="3899011" y="0"/>
                </a:cubicBezTo>
                <a:cubicBezTo>
                  <a:pt x="4114692" y="-37882"/>
                  <a:pt x="4394376" y="89503"/>
                  <a:pt x="4711795" y="0"/>
                </a:cubicBezTo>
                <a:cubicBezTo>
                  <a:pt x="5029214" y="-89503"/>
                  <a:pt x="4971648" y="6965"/>
                  <a:pt x="5076960" y="0"/>
                </a:cubicBezTo>
                <a:cubicBezTo>
                  <a:pt x="5182273" y="-6965"/>
                  <a:pt x="5217836" y="26946"/>
                  <a:pt x="5330219" y="0"/>
                </a:cubicBezTo>
                <a:cubicBezTo>
                  <a:pt x="5442602" y="-26946"/>
                  <a:pt x="5864181" y="13508"/>
                  <a:pt x="6031098" y="0"/>
                </a:cubicBezTo>
                <a:cubicBezTo>
                  <a:pt x="6198015" y="-13508"/>
                  <a:pt x="6310142" y="12010"/>
                  <a:pt x="6396262" y="0"/>
                </a:cubicBezTo>
                <a:cubicBezTo>
                  <a:pt x="6482382" y="-12010"/>
                  <a:pt x="6587031" y="24628"/>
                  <a:pt x="6761426" y="0"/>
                </a:cubicBezTo>
                <a:cubicBezTo>
                  <a:pt x="6935821" y="-24628"/>
                  <a:pt x="7048765" y="3212"/>
                  <a:pt x="7126590" y="0"/>
                </a:cubicBezTo>
                <a:cubicBezTo>
                  <a:pt x="7204415" y="-3212"/>
                  <a:pt x="7311539" y="21235"/>
                  <a:pt x="7379849" y="0"/>
                </a:cubicBezTo>
                <a:cubicBezTo>
                  <a:pt x="7448159" y="-21235"/>
                  <a:pt x="7764339" y="47204"/>
                  <a:pt x="7968824" y="0"/>
                </a:cubicBezTo>
                <a:cubicBezTo>
                  <a:pt x="8173309" y="-47204"/>
                  <a:pt x="8422474" y="16405"/>
                  <a:pt x="8557798" y="0"/>
                </a:cubicBezTo>
                <a:cubicBezTo>
                  <a:pt x="8693122" y="-16405"/>
                  <a:pt x="8732529" y="19780"/>
                  <a:pt x="8811057" y="0"/>
                </a:cubicBezTo>
                <a:cubicBezTo>
                  <a:pt x="8889585" y="-19780"/>
                  <a:pt x="9132627" y="20110"/>
                  <a:pt x="9400032" y="0"/>
                </a:cubicBezTo>
                <a:cubicBezTo>
                  <a:pt x="9667438" y="-20110"/>
                  <a:pt x="9943829" y="95857"/>
                  <a:pt x="10212816" y="0"/>
                </a:cubicBezTo>
                <a:cubicBezTo>
                  <a:pt x="10481803" y="-95857"/>
                  <a:pt x="10740521" y="88656"/>
                  <a:pt x="11190514" y="0"/>
                </a:cubicBezTo>
                <a:cubicBezTo>
                  <a:pt x="11221526" y="188407"/>
                  <a:pt x="11149096" y="345823"/>
                  <a:pt x="11190514" y="459818"/>
                </a:cubicBezTo>
                <a:cubicBezTo>
                  <a:pt x="11231932" y="573813"/>
                  <a:pt x="11138573" y="755971"/>
                  <a:pt x="11190514" y="996273"/>
                </a:cubicBezTo>
                <a:cubicBezTo>
                  <a:pt x="11242455" y="1236576"/>
                  <a:pt x="11187848" y="1293050"/>
                  <a:pt x="11190514" y="1430545"/>
                </a:cubicBezTo>
                <a:cubicBezTo>
                  <a:pt x="11193180" y="1568040"/>
                  <a:pt x="11179363" y="1722669"/>
                  <a:pt x="11190514" y="1941454"/>
                </a:cubicBezTo>
                <a:cubicBezTo>
                  <a:pt x="11201665" y="2160239"/>
                  <a:pt x="11143719" y="2425064"/>
                  <a:pt x="11190514" y="2554545"/>
                </a:cubicBezTo>
                <a:cubicBezTo>
                  <a:pt x="10828797" y="2607342"/>
                  <a:pt x="10717760" y="2475021"/>
                  <a:pt x="10377729" y="2554545"/>
                </a:cubicBezTo>
                <a:cubicBezTo>
                  <a:pt x="10037698" y="2634069"/>
                  <a:pt x="9824544" y="2524106"/>
                  <a:pt x="9676850" y="2554545"/>
                </a:cubicBezTo>
                <a:cubicBezTo>
                  <a:pt x="9529156" y="2584984"/>
                  <a:pt x="9198609" y="2488995"/>
                  <a:pt x="8975970" y="2554545"/>
                </a:cubicBezTo>
                <a:cubicBezTo>
                  <a:pt x="8753331" y="2620095"/>
                  <a:pt x="8552820" y="2531047"/>
                  <a:pt x="8275091" y="2554545"/>
                </a:cubicBezTo>
                <a:cubicBezTo>
                  <a:pt x="7997362" y="2578043"/>
                  <a:pt x="7996514" y="2535680"/>
                  <a:pt x="7909926" y="2554545"/>
                </a:cubicBezTo>
                <a:cubicBezTo>
                  <a:pt x="7823338" y="2573410"/>
                  <a:pt x="7553387" y="2527681"/>
                  <a:pt x="7432857" y="2554545"/>
                </a:cubicBezTo>
                <a:cubicBezTo>
                  <a:pt x="7312327" y="2581409"/>
                  <a:pt x="7149311" y="2513259"/>
                  <a:pt x="7067693" y="2554545"/>
                </a:cubicBezTo>
                <a:cubicBezTo>
                  <a:pt x="6986075" y="2595831"/>
                  <a:pt x="6623191" y="2534490"/>
                  <a:pt x="6478719" y="2554545"/>
                </a:cubicBezTo>
                <a:cubicBezTo>
                  <a:pt x="6334247" y="2574600"/>
                  <a:pt x="6224335" y="2544100"/>
                  <a:pt x="6001649" y="2554545"/>
                </a:cubicBezTo>
                <a:cubicBezTo>
                  <a:pt x="5778963" y="2564990"/>
                  <a:pt x="5845994" y="2550141"/>
                  <a:pt x="5748390" y="2554545"/>
                </a:cubicBezTo>
                <a:cubicBezTo>
                  <a:pt x="5650786" y="2558949"/>
                  <a:pt x="5421899" y="2519919"/>
                  <a:pt x="5159416" y="2554545"/>
                </a:cubicBezTo>
                <a:cubicBezTo>
                  <a:pt x="4896933" y="2589171"/>
                  <a:pt x="5010542" y="2526452"/>
                  <a:pt x="4906157" y="2554545"/>
                </a:cubicBezTo>
                <a:cubicBezTo>
                  <a:pt x="4801772" y="2582638"/>
                  <a:pt x="4483865" y="2461654"/>
                  <a:pt x="4093372" y="2554545"/>
                </a:cubicBezTo>
                <a:cubicBezTo>
                  <a:pt x="3702879" y="2647436"/>
                  <a:pt x="3739738" y="2515979"/>
                  <a:pt x="3616303" y="2554545"/>
                </a:cubicBezTo>
                <a:cubicBezTo>
                  <a:pt x="3492868" y="2593111"/>
                  <a:pt x="3381612" y="2553257"/>
                  <a:pt x="3251139" y="2554545"/>
                </a:cubicBezTo>
                <a:cubicBezTo>
                  <a:pt x="3120666" y="2555833"/>
                  <a:pt x="2825014" y="2525836"/>
                  <a:pt x="2662164" y="2554545"/>
                </a:cubicBezTo>
                <a:cubicBezTo>
                  <a:pt x="2499315" y="2583254"/>
                  <a:pt x="2144381" y="2526330"/>
                  <a:pt x="1961285" y="2554545"/>
                </a:cubicBezTo>
                <a:cubicBezTo>
                  <a:pt x="1778189" y="2582760"/>
                  <a:pt x="1678571" y="2547220"/>
                  <a:pt x="1596121" y="2554545"/>
                </a:cubicBezTo>
                <a:cubicBezTo>
                  <a:pt x="1513671" y="2561870"/>
                  <a:pt x="1134874" y="2520555"/>
                  <a:pt x="783336" y="2554545"/>
                </a:cubicBezTo>
                <a:cubicBezTo>
                  <a:pt x="431799" y="2588535"/>
                  <a:pt x="266704" y="2492730"/>
                  <a:pt x="0" y="2554545"/>
                </a:cubicBezTo>
                <a:cubicBezTo>
                  <a:pt x="-57032" y="2368989"/>
                  <a:pt x="39320" y="2248112"/>
                  <a:pt x="0" y="2018091"/>
                </a:cubicBezTo>
                <a:cubicBezTo>
                  <a:pt x="-39320" y="1788070"/>
                  <a:pt x="18126" y="1691399"/>
                  <a:pt x="0" y="1507182"/>
                </a:cubicBezTo>
                <a:cubicBezTo>
                  <a:pt x="-18126" y="1322965"/>
                  <a:pt x="26144" y="1266356"/>
                  <a:pt x="0" y="1072909"/>
                </a:cubicBezTo>
                <a:cubicBezTo>
                  <a:pt x="-26144" y="879462"/>
                  <a:pt x="43074" y="807883"/>
                  <a:pt x="0" y="562000"/>
                </a:cubicBezTo>
                <a:cubicBezTo>
                  <a:pt x="-43074" y="316117"/>
                  <a:pt x="2601" y="164719"/>
                  <a:pt x="0" y="0"/>
                </a:cubicBezTo>
                <a:close/>
              </a:path>
            </a:pathLst>
          </a:custGeom>
          <a:noFill/>
          <a:ln>
            <a:solidFill>
              <a:schemeClr val="tx1"/>
            </a:solidFill>
            <a:extLst>
              <a:ext uri="{C807C97D-BFC1-408E-A445-0C87EB9F89A2}">
                <ask:lineSketchStyleProps xmlns:ask="http://schemas.microsoft.com/office/drawing/2018/sketchyshapes" sd="3340199575">
                  <a:prstGeom prst="rect">
                    <a:avLst/>
                  </a:prstGeom>
                  <ask:type>
                    <ask:lineSketchScribble/>
                  </ask:type>
                </ask:lineSketchStyleProps>
              </a:ext>
            </a:extLst>
          </a:ln>
        </p:spPr>
        <p:txBody>
          <a:bodyPr wrap="square">
            <a:spAutoFit/>
          </a:bodyPr>
          <a:lstStyle/>
          <a:p>
            <a:r>
              <a:rPr lang="el-GR" sz="2000" dirty="0"/>
              <a:t>Οι συγγραφείς αξιοποιούν τα προσωπικά τους βιώματα για να συνθέσουν την ιστορία τους, επιλέγοντας την </a:t>
            </a:r>
            <a:r>
              <a:rPr lang="el-GR" sz="2000" dirty="0" err="1"/>
              <a:t>πρωτοπρόσωπη</a:t>
            </a:r>
            <a:r>
              <a:rPr lang="el-GR" sz="2000" dirty="0"/>
              <a:t> αφήγηση και στρέφοντας το βλέμμα στο παρελθόν. Η Κρήτη κατέχει κεντρικό ρόλο και στα δύο έργα, καθώς αποτελεί το σκηνικό των αναμνήσεών τους. Από τη μία πλευρά, στο μυθιστόρημα  </a:t>
            </a:r>
            <a:r>
              <a:rPr lang="el-GR" sz="2000" i="1" dirty="0"/>
              <a:t>Η Κυρία </a:t>
            </a:r>
            <a:r>
              <a:rPr lang="el-GR" sz="2000" i="1" dirty="0" err="1"/>
              <a:t>Ντορεμί</a:t>
            </a:r>
            <a:r>
              <a:rPr lang="el-GR" sz="2000" dirty="0"/>
              <a:t>, η </a:t>
            </a:r>
            <a:r>
              <a:rPr lang="el-GR" sz="2000" dirty="0" err="1"/>
              <a:t>Λιλίκα</a:t>
            </a:r>
            <a:r>
              <a:rPr lang="el-GR" sz="2000" dirty="0"/>
              <a:t> Νάκου ανακαλεί την εποχή που διορίστηκε ως καθηγήτρια στο Γυμνάσιο Ρεθύμνου, φέρνοντας ως παράδειγμα το περιστατικό με τον  μικρό Βασίλη. Από την άλλη, στο μυθιστόρημα  </a:t>
            </a:r>
            <a:r>
              <a:rPr lang="el-GR" sz="2000" i="1" dirty="0"/>
              <a:t>Αναφορά στον Γκρέκο</a:t>
            </a:r>
            <a:r>
              <a:rPr lang="el-GR" sz="2000" dirty="0"/>
              <a:t>, ο Νίκος Καζαντζάκης γυρίζει ακόμα πιο πίσω, στα μαθητικά του χρόνια, περιγράφοντας τον δάσκαλο της τρίτης δημοτικού και το περιστατικό με τον </a:t>
            </a:r>
            <a:r>
              <a:rPr lang="el-GR" sz="2000" dirty="0" err="1"/>
              <a:t>Νικολιό</a:t>
            </a:r>
            <a:r>
              <a:rPr lang="el-GR" sz="2000" dirty="0"/>
              <a:t>.</a:t>
            </a:r>
          </a:p>
        </p:txBody>
      </p:sp>
      <p:pic>
        <p:nvPicPr>
          <p:cNvPr id="16" name="Εικόνα 15" descr="Η Κρήτη Είναι Μόνο Μία">
            <a:extLst>
              <a:ext uri="{FF2B5EF4-FFF2-40B4-BE49-F238E27FC236}">
                <a16:creationId xmlns:a16="http://schemas.microsoft.com/office/drawing/2014/main" id="{CC90C09A-593F-BF2A-5DD0-D80F4BB4DA8F}"/>
              </a:ext>
            </a:extLst>
          </p:cNvPr>
          <p:cNvPicPr>
            <a:picLocks noChangeAspect="1"/>
          </p:cNvPicPr>
          <p:nvPr/>
        </p:nvPicPr>
        <p:blipFill>
          <a:blip r:embed="rId2"/>
          <a:srcRect t="40822"/>
          <a:stretch>
            <a:fillRect/>
          </a:stretch>
        </p:blipFill>
        <p:spPr>
          <a:xfrm>
            <a:off x="6021159" y="4779102"/>
            <a:ext cx="3157539" cy="1565445"/>
          </a:xfrm>
          <a:custGeom>
            <a:avLst/>
            <a:gdLst>
              <a:gd name="csX0" fmla="*/ 0 w 3157539"/>
              <a:gd name="csY0" fmla="*/ 0 h 1565445"/>
              <a:gd name="csX1" fmla="*/ 526257 w 3157539"/>
              <a:gd name="csY1" fmla="*/ 0 h 1565445"/>
              <a:gd name="csX2" fmla="*/ 1115664 w 3157539"/>
              <a:gd name="csY2" fmla="*/ 0 h 1565445"/>
              <a:gd name="csX3" fmla="*/ 1547194 w 3157539"/>
              <a:gd name="csY3" fmla="*/ 0 h 1565445"/>
              <a:gd name="csX4" fmla="*/ 2105026 w 3157539"/>
              <a:gd name="csY4" fmla="*/ 0 h 1565445"/>
              <a:gd name="csX5" fmla="*/ 2568132 w 3157539"/>
              <a:gd name="csY5" fmla="*/ 0 h 1565445"/>
              <a:gd name="csX6" fmla="*/ 3157539 w 3157539"/>
              <a:gd name="csY6" fmla="*/ 0 h 1565445"/>
              <a:gd name="csX7" fmla="*/ 3157539 w 3157539"/>
              <a:gd name="csY7" fmla="*/ 490506 h 1565445"/>
              <a:gd name="csX8" fmla="*/ 3157539 w 3157539"/>
              <a:gd name="csY8" fmla="*/ 1043630 h 1565445"/>
              <a:gd name="csX9" fmla="*/ 3157539 w 3157539"/>
              <a:gd name="csY9" fmla="*/ 1565445 h 1565445"/>
              <a:gd name="csX10" fmla="*/ 2568132 w 3157539"/>
              <a:gd name="csY10" fmla="*/ 1565445 h 1565445"/>
              <a:gd name="csX11" fmla="*/ 2136601 w 3157539"/>
              <a:gd name="csY11" fmla="*/ 1565445 h 1565445"/>
              <a:gd name="csX12" fmla="*/ 1578770 w 3157539"/>
              <a:gd name="csY12" fmla="*/ 1565445 h 1565445"/>
              <a:gd name="csX13" fmla="*/ 1052513 w 3157539"/>
              <a:gd name="csY13" fmla="*/ 1565445 h 1565445"/>
              <a:gd name="csX14" fmla="*/ 620983 w 3157539"/>
              <a:gd name="csY14" fmla="*/ 1565445 h 1565445"/>
              <a:gd name="csX15" fmla="*/ 0 w 3157539"/>
              <a:gd name="csY15" fmla="*/ 1565445 h 1565445"/>
              <a:gd name="csX16" fmla="*/ 0 w 3157539"/>
              <a:gd name="csY16" fmla="*/ 1059284 h 1565445"/>
              <a:gd name="csX17" fmla="*/ 0 w 3157539"/>
              <a:gd name="csY17" fmla="*/ 553124 h 1565445"/>
              <a:gd name="csX18" fmla="*/ 0 w 3157539"/>
              <a:gd name="csY18" fmla="*/ 0 h 1565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57539" h="1565445" fill="none" extrusionOk="0">
                <a:moveTo>
                  <a:pt x="0" y="0"/>
                </a:moveTo>
                <a:cubicBezTo>
                  <a:pt x="187035" y="-21116"/>
                  <a:pt x="400668" y="4155"/>
                  <a:pt x="526257" y="0"/>
                </a:cubicBezTo>
                <a:cubicBezTo>
                  <a:pt x="651846" y="-4155"/>
                  <a:pt x="873752" y="10035"/>
                  <a:pt x="1115664" y="0"/>
                </a:cubicBezTo>
                <a:cubicBezTo>
                  <a:pt x="1357576" y="-10035"/>
                  <a:pt x="1426675" y="50263"/>
                  <a:pt x="1547194" y="0"/>
                </a:cubicBezTo>
                <a:cubicBezTo>
                  <a:pt x="1667713" y="-50263"/>
                  <a:pt x="1981528" y="12700"/>
                  <a:pt x="2105026" y="0"/>
                </a:cubicBezTo>
                <a:cubicBezTo>
                  <a:pt x="2228524" y="-12700"/>
                  <a:pt x="2341947" y="3938"/>
                  <a:pt x="2568132" y="0"/>
                </a:cubicBezTo>
                <a:cubicBezTo>
                  <a:pt x="2794317" y="-3938"/>
                  <a:pt x="3018852" y="59407"/>
                  <a:pt x="3157539" y="0"/>
                </a:cubicBezTo>
                <a:cubicBezTo>
                  <a:pt x="3206019" y="155937"/>
                  <a:pt x="3102782" y="335285"/>
                  <a:pt x="3157539" y="490506"/>
                </a:cubicBezTo>
                <a:cubicBezTo>
                  <a:pt x="3212296" y="645727"/>
                  <a:pt x="3121739" y="793275"/>
                  <a:pt x="3157539" y="1043630"/>
                </a:cubicBezTo>
                <a:cubicBezTo>
                  <a:pt x="3193339" y="1293985"/>
                  <a:pt x="3133405" y="1332330"/>
                  <a:pt x="3157539" y="1565445"/>
                </a:cubicBezTo>
                <a:cubicBezTo>
                  <a:pt x="2978384" y="1622363"/>
                  <a:pt x="2758210" y="1554463"/>
                  <a:pt x="2568132" y="1565445"/>
                </a:cubicBezTo>
                <a:cubicBezTo>
                  <a:pt x="2378054" y="1576427"/>
                  <a:pt x="2338020" y="1561861"/>
                  <a:pt x="2136601" y="1565445"/>
                </a:cubicBezTo>
                <a:cubicBezTo>
                  <a:pt x="1935182" y="1569029"/>
                  <a:pt x="1752663" y="1500996"/>
                  <a:pt x="1578770" y="1565445"/>
                </a:cubicBezTo>
                <a:cubicBezTo>
                  <a:pt x="1404877" y="1629894"/>
                  <a:pt x="1267828" y="1507632"/>
                  <a:pt x="1052513" y="1565445"/>
                </a:cubicBezTo>
                <a:cubicBezTo>
                  <a:pt x="837198" y="1623258"/>
                  <a:pt x="804003" y="1542540"/>
                  <a:pt x="620983" y="1565445"/>
                </a:cubicBezTo>
                <a:cubicBezTo>
                  <a:pt x="437963" y="1588350"/>
                  <a:pt x="207133" y="1531088"/>
                  <a:pt x="0" y="1565445"/>
                </a:cubicBezTo>
                <a:cubicBezTo>
                  <a:pt x="-40933" y="1463357"/>
                  <a:pt x="12198" y="1246067"/>
                  <a:pt x="0" y="1059284"/>
                </a:cubicBezTo>
                <a:cubicBezTo>
                  <a:pt x="-12198" y="872501"/>
                  <a:pt x="38458" y="674346"/>
                  <a:pt x="0" y="553124"/>
                </a:cubicBezTo>
                <a:cubicBezTo>
                  <a:pt x="-38458" y="431902"/>
                  <a:pt x="27149" y="182763"/>
                  <a:pt x="0" y="0"/>
                </a:cubicBezTo>
                <a:close/>
              </a:path>
              <a:path w="3157539" h="1565445" stroke="0" extrusionOk="0">
                <a:moveTo>
                  <a:pt x="0" y="0"/>
                </a:moveTo>
                <a:cubicBezTo>
                  <a:pt x="213175" y="-1898"/>
                  <a:pt x="286891" y="12494"/>
                  <a:pt x="494681" y="0"/>
                </a:cubicBezTo>
                <a:cubicBezTo>
                  <a:pt x="702471" y="-12494"/>
                  <a:pt x="883398" y="25301"/>
                  <a:pt x="1052513" y="0"/>
                </a:cubicBezTo>
                <a:cubicBezTo>
                  <a:pt x="1221628" y="-25301"/>
                  <a:pt x="1395319" y="18477"/>
                  <a:pt x="1484043" y="0"/>
                </a:cubicBezTo>
                <a:cubicBezTo>
                  <a:pt x="1572767" y="-18477"/>
                  <a:pt x="1901732" y="36970"/>
                  <a:pt x="2041875" y="0"/>
                </a:cubicBezTo>
                <a:cubicBezTo>
                  <a:pt x="2182018" y="-36970"/>
                  <a:pt x="2424766" y="40528"/>
                  <a:pt x="2599707" y="0"/>
                </a:cubicBezTo>
                <a:cubicBezTo>
                  <a:pt x="2774648" y="-40528"/>
                  <a:pt x="2976915" y="15844"/>
                  <a:pt x="3157539" y="0"/>
                </a:cubicBezTo>
                <a:cubicBezTo>
                  <a:pt x="3197485" y="189505"/>
                  <a:pt x="3133169" y="355310"/>
                  <a:pt x="3157539" y="506161"/>
                </a:cubicBezTo>
                <a:cubicBezTo>
                  <a:pt x="3181909" y="657012"/>
                  <a:pt x="3142659" y="790835"/>
                  <a:pt x="3157539" y="1012321"/>
                </a:cubicBezTo>
                <a:cubicBezTo>
                  <a:pt x="3172419" y="1233807"/>
                  <a:pt x="3107461" y="1454419"/>
                  <a:pt x="3157539" y="1565445"/>
                </a:cubicBezTo>
                <a:cubicBezTo>
                  <a:pt x="2884371" y="1602118"/>
                  <a:pt x="2770848" y="1533965"/>
                  <a:pt x="2568132" y="1565445"/>
                </a:cubicBezTo>
                <a:cubicBezTo>
                  <a:pt x="2365416" y="1596925"/>
                  <a:pt x="2207726" y="1536798"/>
                  <a:pt x="2073451" y="1565445"/>
                </a:cubicBezTo>
                <a:cubicBezTo>
                  <a:pt x="1939176" y="1594092"/>
                  <a:pt x="1738796" y="1517893"/>
                  <a:pt x="1547194" y="1565445"/>
                </a:cubicBezTo>
                <a:cubicBezTo>
                  <a:pt x="1355592" y="1612997"/>
                  <a:pt x="1138167" y="1560332"/>
                  <a:pt x="1020938" y="1565445"/>
                </a:cubicBezTo>
                <a:cubicBezTo>
                  <a:pt x="903709" y="1570558"/>
                  <a:pt x="695336" y="1508946"/>
                  <a:pt x="463106" y="1565445"/>
                </a:cubicBezTo>
                <a:cubicBezTo>
                  <a:pt x="230876" y="1621944"/>
                  <a:pt x="106327" y="1540148"/>
                  <a:pt x="0" y="1565445"/>
                </a:cubicBezTo>
                <a:cubicBezTo>
                  <a:pt x="-19452" y="1361454"/>
                  <a:pt x="45009" y="1312038"/>
                  <a:pt x="0" y="1090593"/>
                </a:cubicBezTo>
                <a:cubicBezTo>
                  <a:pt x="-45009" y="869148"/>
                  <a:pt x="4978" y="707464"/>
                  <a:pt x="0" y="600087"/>
                </a:cubicBezTo>
                <a:cubicBezTo>
                  <a:pt x="-4978" y="492710"/>
                  <a:pt x="65972" y="146040"/>
                  <a:pt x="0" y="0"/>
                </a:cubicBezTo>
                <a:close/>
              </a:path>
            </a:pathLst>
          </a:custGeom>
          <a:ln>
            <a:solidFill>
              <a:schemeClr val="tx1"/>
            </a:solidFill>
            <a:extLst>
              <a:ext uri="{C807C97D-BFC1-408E-A445-0C87EB9F89A2}">
                <ask:lineSketchStyleProps xmlns:ask="http://schemas.microsoft.com/office/drawing/2018/sketchyshapes" sd="376443263">
                  <a:prstGeom prst="rect">
                    <a:avLst/>
                  </a:prstGeom>
                  <ask:type>
                    <ask:lineSketchScribble/>
                  </ask:type>
                </ask:lineSketchStyleProps>
              </a:ext>
            </a:extLst>
          </a:ln>
        </p:spPr>
      </p:pic>
      <p:sp>
        <p:nvSpPr>
          <p:cNvPr id="18" name="TextBox 17">
            <a:extLst>
              <a:ext uri="{FF2B5EF4-FFF2-40B4-BE49-F238E27FC236}">
                <a16:creationId xmlns:a16="http://schemas.microsoft.com/office/drawing/2014/main" id="{67C0E444-897B-05EF-622F-4B915C6F2B3D}"/>
              </a:ext>
            </a:extLst>
          </p:cNvPr>
          <p:cNvSpPr txBox="1"/>
          <p:nvPr/>
        </p:nvSpPr>
        <p:spPr>
          <a:xfrm>
            <a:off x="6096000" y="6415373"/>
            <a:ext cx="3157539" cy="261610"/>
          </a:xfrm>
          <a:prstGeom prst="rect">
            <a:avLst/>
          </a:prstGeom>
          <a:noFill/>
        </p:spPr>
        <p:txBody>
          <a:bodyPr wrap="square">
            <a:spAutoFit/>
          </a:bodyPr>
          <a:lstStyle/>
          <a:p>
            <a:r>
              <a:rPr lang="el-GR" sz="1100" dirty="0"/>
              <a:t>https://share.google/gdFKzJK64QZCsqu7P</a:t>
            </a:r>
          </a:p>
        </p:txBody>
      </p:sp>
      <p:sp>
        <p:nvSpPr>
          <p:cNvPr id="30" name="TextBox 29">
            <a:extLst>
              <a:ext uri="{FF2B5EF4-FFF2-40B4-BE49-F238E27FC236}">
                <a16:creationId xmlns:a16="http://schemas.microsoft.com/office/drawing/2014/main" id="{7CFB8289-F02D-CD05-5A71-E9FBA213FC06}"/>
              </a:ext>
            </a:extLst>
          </p:cNvPr>
          <p:cNvSpPr txBox="1"/>
          <p:nvPr/>
        </p:nvSpPr>
        <p:spPr>
          <a:xfrm>
            <a:off x="606195" y="3009037"/>
            <a:ext cx="8709256" cy="646331"/>
          </a:xfrm>
          <a:custGeom>
            <a:avLst/>
            <a:gdLst>
              <a:gd name="csX0" fmla="*/ 0 w 8709256"/>
              <a:gd name="csY0" fmla="*/ 0 h 646331"/>
              <a:gd name="csX1" fmla="*/ 406432 w 8709256"/>
              <a:gd name="csY1" fmla="*/ 0 h 646331"/>
              <a:gd name="csX2" fmla="*/ 812864 w 8709256"/>
              <a:gd name="csY2" fmla="*/ 0 h 646331"/>
              <a:gd name="csX3" fmla="*/ 1567666 w 8709256"/>
              <a:gd name="csY3" fmla="*/ 0 h 646331"/>
              <a:gd name="csX4" fmla="*/ 1974098 w 8709256"/>
              <a:gd name="csY4" fmla="*/ 0 h 646331"/>
              <a:gd name="csX5" fmla="*/ 2467623 w 8709256"/>
              <a:gd name="csY5" fmla="*/ 0 h 646331"/>
              <a:gd name="csX6" fmla="*/ 2961147 w 8709256"/>
              <a:gd name="csY6" fmla="*/ 0 h 646331"/>
              <a:gd name="csX7" fmla="*/ 3715949 w 8709256"/>
              <a:gd name="csY7" fmla="*/ 0 h 646331"/>
              <a:gd name="csX8" fmla="*/ 4470751 w 8709256"/>
              <a:gd name="csY8" fmla="*/ 0 h 646331"/>
              <a:gd name="csX9" fmla="*/ 5138461 w 8709256"/>
              <a:gd name="csY9" fmla="*/ 0 h 646331"/>
              <a:gd name="csX10" fmla="*/ 5893263 w 8709256"/>
              <a:gd name="csY10" fmla="*/ 0 h 646331"/>
              <a:gd name="csX11" fmla="*/ 6560973 w 8709256"/>
              <a:gd name="csY11" fmla="*/ 0 h 646331"/>
              <a:gd name="csX12" fmla="*/ 6880312 w 8709256"/>
              <a:gd name="csY12" fmla="*/ 0 h 646331"/>
              <a:gd name="csX13" fmla="*/ 7635114 w 8709256"/>
              <a:gd name="csY13" fmla="*/ 0 h 646331"/>
              <a:gd name="csX14" fmla="*/ 8215731 w 8709256"/>
              <a:gd name="csY14" fmla="*/ 0 h 646331"/>
              <a:gd name="csX15" fmla="*/ 8709256 w 8709256"/>
              <a:gd name="csY15" fmla="*/ 0 h 646331"/>
              <a:gd name="csX16" fmla="*/ 8709256 w 8709256"/>
              <a:gd name="csY16" fmla="*/ 310239 h 646331"/>
              <a:gd name="csX17" fmla="*/ 8709256 w 8709256"/>
              <a:gd name="csY17" fmla="*/ 646331 h 646331"/>
              <a:gd name="csX18" fmla="*/ 8128639 w 8709256"/>
              <a:gd name="csY18" fmla="*/ 646331 h 646331"/>
              <a:gd name="csX19" fmla="*/ 7809300 w 8709256"/>
              <a:gd name="csY19" fmla="*/ 646331 h 646331"/>
              <a:gd name="csX20" fmla="*/ 7141590 w 8709256"/>
              <a:gd name="csY20" fmla="*/ 646331 h 646331"/>
              <a:gd name="csX21" fmla="*/ 6473880 w 8709256"/>
              <a:gd name="csY21" fmla="*/ 646331 h 646331"/>
              <a:gd name="csX22" fmla="*/ 5893263 w 8709256"/>
              <a:gd name="csY22" fmla="*/ 646331 h 646331"/>
              <a:gd name="csX23" fmla="*/ 5486831 w 8709256"/>
              <a:gd name="csY23" fmla="*/ 646331 h 646331"/>
              <a:gd name="csX24" fmla="*/ 4732029 w 8709256"/>
              <a:gd name="csY24" fmla="*/ 646331 h 646331"/>
              <a:gd name="csX25" fmla="*/ 4064319 w 8709256"/>
              <a:gd name="csY25" fmla="*/ 646331 h 646331"/>
              <a:gd name="csX26" fmla="*/ 3309517 w 8709256"/>
              <a:gd name="csY26" fmla="*/ 646331 h 646331"/>
              <a:gd name="csX27" fmla="*/ 2815993 w 8709256"/>
              <a:gd name="csY27" fmla="*/ 646331 h 646331"/>
              <a:gd name="csX28" fmla="*/ 2061191 w 8709256"/>
              <a:gd name="csY28" fmla="*/ 646331 h 646331"/>
              <a:gd name="csX29" fmla="*/ 1306388 w 8709256"/>
              <a:gd name="csY29" fmla="*/ 646331 h 646331"/>
              <a:gd name="csX30" fmla="*/ 899956 w 8709256"/>
              <a:gd name="csY30" fmla="*/ 646331 h 646331"/>
              <a:gd name="csX31" fmla="*/ 0 w 8709256"/>
              <a:gd name="csY31" fmla="*/ 646331 h 646331"/>
              <a:gd name="csX32" fmla="*/ 0 w 8709256"/>
              <a:gd name="csY32" fmla="*/ 336092 h 646331"/>
              <a:gd name="csX33" fmla="*/ 0 w 8709256"/>
              <a:gd name="csY33"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8709256" h="646331" fill="none" extrusionOk="0">
                <a:moveTo>
                  <a:pt x="0" y="0"/>
                </a:moveTo>
                <a:cubicBezTo>
                  <a:pt x="144271" y="-20458"/>
                  <a:pt x="303977" y="32921"/>
                  <a:pt x="406432" y="0"/>
                </a:cubicBezTo>
                <a:cubicBezTo>
                  <a:pt x="508887" y="-32921"/>
                  <a:pt x="696766" y="36407"/>
                  <a:pt x="812864" y="0"/>
                </a:cubicBezTo>
                <a:cubicBezTo>
                  <a:pt x="928962" y="-36407"/>
                  <a:pt x="1368321" y="26048"/>
                  <a:pt x="1567666" y="0"/>
                </a:cubicBezTo>
                <a:cubicBezTo>
                  <a:pt x="1767011" y="-26048"/>
                  <a:pt x="1852576" y="24625"/>
                  <a:pt x="1974098" y="0"/>
                </a:cubicBezTo>
                <a:cubicBezTo>
                  <a:pt x="2095620" y="-24625"/>
                  <a:pt x="2310280" y="14791"/>
                  <a:pt x="2467623" y="0"/>
                </a:cubicBezTo>
                <a:cubicBezTo>
                  <a:pt x="2624966" y="-14791"/>
                  <a:pt x="2843796" y="5580"/>
                  <a:pt x="2961147" y="0"/>
                </a:cubicBezTo>
                <a:cubicBezTo>
                  <a:pt x="3078498" y="-5580"/>
                  <a:pt x="3561353" y="18131"/>
                  <a:pt x="3715949" y="0"/>
                </a:cubicBezTo>
                <a:cubicBezTo>
                  <a:pt x="3870545" y="-18131"/>
                  <a:pt x="4192907" y="71419"/>
                  <a:pt x="4470751" y="0"/>
                </a:cubicBezTo>
                <a:cubicBezTo>
                  <a:pt x="4748595" y="-71419"/>
                  <a:pt x="4903841" y="50973"/>
                  <a:pt x="5138461" y="0"/>
                </a:cubicBezTo>
                <a:cubicBezTo>
                  <a:pt x="5373081" y="-50973"/>
                  <a:pt x="5720689" y="38481"/>
                  <a:pt x="5893263" y="0"/>
                </a:cubicBezTo>
                <a:cubicBezTo>
                  <a:pt x="6065837" y="-38481"/>
                  <a:pt x="6366922" y="6958"/>
                  <a:pt x="6560973" y="0"/>
                </a:cubicBezTo>
                <a:cubicBezTo>
                  <a:pt x="6755024" y="-6958"/>
                  <a:pt x="6752560" y="10829"/>
                  <a:pt x="6880312" y="0"/>
                </a:cubicBezTo>
                <a:cubicBezTo>
                  <a:pt x="7008064" y="-10829"/>
                  <a:pt x="7304218" y="59532"/>
                  <a:pt x="7635114" y="0"/>
                </a:cubicBezTo>
                <a:cubicBezTo>
                  <a:pt x="7966010" y="-59532"/>
                  <a:pt x="8014585" y="32604"/>
                  <a:pt x="8215731" y="0"/>
                </a:cubicBezTo>
                <a:cubicBezTo>
                  <a:pt x="8416877" y="-32604"/>
                  <a:pt x="8561663" y="7604"/>
                  <a:pt x="8709256" y="0"/>
                </a:cubicBezTo>
                <a:cubicBezTo>
                  <a:pt x="8739544" y="80217"/>
                  <a:pt x="8702687" y="209954"/>
                  <a:pt x="8709256" y="310239"/>
                </a:cubicBezTo>
                <a:cubicBezTo>
                  <a:pt x="8715825" y="410524"/>
                  <a:pt x="8689950" y="507718"/>
                  <a:pt x="8709256" y="646331"/>
                </a:cubicBezTo>
                <a:cubicBezTo>
                  <a:pt x="8448385" y="682930"/>
                  <a:pt x="8417378" y="586193"/>
                  <a:pt x="8128639" y="646331"/>
                </a:cubicBezTo>
                <a:cubicBezTo>
                  <a:pt x="7839900" y="706469"/>
                  <a:pt x="7912484" y="618030"/>
                  <a:pt x="7809300" y="646331"/>
                </a:cubicBezTo>
                <a:cubicBezTo>
                  <a:pt x="7706116" y="674632"/>
                  <a:pt x="7384589" y="606895"/>
                  <a:pt x="7141590" y="646331"/>
                </a:cubicBezTo>
                <a:cubicBezTo>
                  <a:pt x="6898591" y="685767"/>
                  <a:pt x="6683146" y="634938"/>
                  <a:pt x="6473880" y="646331"/>
                </a:cubicBezTo>
                <a:cubicBezTo>
                  <a:pt x="6264614" y="657724"/>
                  <a:pt x="6129698" y="614159"/>
                  <a:pt x="5893263" y="646331"/>
                </a:cubicBezTo>
                <a:cubicBezTo>
                  <a:pt x="5656828" y="678503"/>
                  <a:pt x="5630142" y="639328"/>
                  <a:pt x="5486831" y="646331"/>
                </a:cubicBezTo>
                <a:cubicBezTo>
                  <a:pt x="5343520" y="653334"/>
                  <a:pt x="5096237" y="590438"/>
                  <a:pt x="4732029" y="646331"/>
                </a:cubicBezTo>
                <a:cubicBezTo>
                  <a:pt x="4367821" y="702224"/>
                  <a:pt x="4385691" y="602933"/>
                  <a:pt x="4064319" y="646331"/>
                </a:cubicBezTo>
                <a:cubicBezTo>
                  <a:pt x="3742947" y="689729"/>
                  <a:pt x="3493751" y="594579"/>
                  <a:pt x="3309517" y="646331"/>
                </a:cubicBezTo>
                <a:cubicBezTo>
                  <a:pt x="3125283" y="698083"/>
                  <a:pt x="3001655" y="602604"/>
                  <a:pt x="2815993" y="646331"/>
                </a:cubicBezTo>
                <a:cubicBezTo>
                  <a:pt x="2630331" y="690058"/>
                  <a:pt x="2315759" y="590835"/>
                  <a:pt x="2061191" y="646331"/>
                </a:cubicBezTo>
                <a:cubicBezTo>
                  <a:pt x="1806623" y="701827"/>
                  <a:pt x="1519162" y="612287"/>
                  <a:pt x="1306388" y="646331"/>
                </a:cubicBezTo>
                <a:cubicBezTo>
                  <a:pt x="1093614" y="680375"/>
                  <a:pt x="988138" y="628454"/>
                  <a:pt x="899956" y="646331"/>
                </a:cubicBezTo>
                <a:cubicBezTo>
                  <a:pt x="811774" y="664208"/>
                  <a:pt x="352220" y="610397"/>
                  <a:pt x="0" y="646331"/>
                </a:cubicBezTo>
                <a:cubicBezTo>
                  <a:pt x="-3741" y="515189"/>
                  <a:pt x="33984" y="479156"/>
                  <a:pt x="0" y="336092"/>
                </a:cubicBezTo>
                <a:cubicBezTo>
                  <a:pt x="-33984" y="193028"/>
                  <a:pt x="35714" y="77631"/>
                  <a:pt x="0" y="0"/>
                </a:cubicBezTo>
                <a:close/>
              </a:path>
              <a:path w="8709256" h="646331" stroke="0" extrusionOk="0">
                <a:moveTo>
                  <a:pt x="0" y="0"/>
                </a:moveTo>
                <a:cubicBezTo>
                  <a:pt x="312767" y="-57629"/>
                  <a:pt x="430251" y="53437"/>
                  <a:pt x="667710" y="0"/>
                </a:cubicBezTo>
                <a:cubicBezTo>
                  <a:pt x="905169" y="-53437"/>
                  <a:pt x="1021924" y="37611"/>
                  <a:pt x="1161234" y="0"/>
                </a:cubicBezTo>
                <a:cubicBezTo>
                  <a:pt x="1300544" y="-37611"/>
                  <a:pt x="1493142" y="54649"/>
                  <a:pt x="1741851" y="0"/>
                </a:cubicBezTo>
                <a:cubicBezTo>
                  <a:pt x="1990560" y="-54649"/>
                  <a:pt x="1973656" y="17827"/>
                  <a:pt x="2061191" y="0"/>
                </a:cubicBezTo>
                <a:cubicBezTo>
                  <a:pt x="2148726" y="-17827"/>
                  <a:pt x="2356583" y="24619"/>
                  <a:pt x="2467623" y="0"/>
                </a:cubicBezTo>
                <a:cubicBezTo>
                  <a:pt x="2578663" y="-24619"/>
                  <a:pt x="2859866" y="46208"/>
                  <a:pt x="3048240" y="0"/>
                </a:cubicBezTo>
                <a:cubicBezTo>
                  <a:pt x="3236614" y="-46208"/>
                  <a:pt x="3429295" y="14857"/>
                  <a:pt x="3541764" y="0"/>
                </a:cubicBezTo>
                <a:cubicBezTo>
                  <a:pt x="3654233" y="-14857"/>
                  <a:pt x="4049558" y="52537"/>
                  <a:pt x="4296566" y="0"/>
                </a:cubicBezTo>
                <a:cubicBezTo>
                  <a:pt x="4543574" y="-52537"/>
                  <a:pt x="4584750" y="33469"/>
                  <a:pt x="4702998" y="0"/>
                </a:cubicBezTo>
                <a:cubicBezTo>
                  <a:pt x="4821246" y="-33469"/>
                  <a:pt x="4864052" y="33875"/>
                  <a:pt x="5022338" y="0"/>
                </a:cubicBezTo>
                <a:cubicBezTo>
                  <a:pt x="5180624" y="-33875"/>
                  <a:pt x="5328445" y="15647"/>
                  <a:pt x="5602955" y="0"/>
                </a:cubicBezTo>
                <a:cubicBezTo>
                  <a:pt x="5877465" y="-15647"/>
                  <a:pt x="5831441" y="12124"/>
                  <a:pt x="5922294" y="0"/>
                </a:cubicBezTo>
                <a:cubicBezTo>
                  <a:pt x="6013147" y="-12124"/>
                  <a:pt x="6208662" y="6551"/>
                  <a:pt x="6328726" y="0"/>
                </a:cubicBezTo>
                <a:cubicBezTo>
                  <a:pt x="6448790" y="-6551"/>
                  <a:pt x="6571164" y="34839"/>
                  <a:pt x="6735158" y="0"/>
                </a:cubicBezTo>
                <a:cubicBezTo>
                  <a:pt x="6899152" y="-34839"/>
                  <a:pt x="7263479" y="27593"/>
                  <a:pt x="7489960" y="0"/>
                </a:cubicBezTo>
                <a:cubicBezTo>
                  <a:pt x="7716441" y="-27593"/>
                  <a:pt x="7849368" y="21092"/>
                  <a:pt x="8070577" y="0"/>
                </a:cubicBezTo>
                <a:cubicBezTo>
                  <a:pt x="8291786" y="-21092"/>
                  <a:pt x="8519276" y="42530"/>
                  <a:pt x="8709256" y="0"/>
                </a:cubicBezTo>
                <a:cubicBezTo>
                  <a:pt x="8721428" y="95896"/>
                  <a:pt x="8691979" y="225824"/>
                  <a:pt x="8709256" y="316702"/>
                </a:cubicBezTo>
                <a:cubicBezTo>
                  <a:pt x="8726533" y="407580"/>
                  <a:pt x="8702845" y="494069"/>
                  <a:pt x="8709256" y="646331"/>
                </a:cubicBezTo>
                <a:cubicBezTo>
                  <a:pt x="8606105" y="692568"/>
                  <a:pt x="8503264" y="624057"/>
                  <a:pt x="8302824" y="646331"/>
                </a:cubicBezTo>
                <a:cubicBezTo>
                  <a:pt x="8102384" y="668605"/>
                  <a:pt x="7719262" y="587443"/>
                  <a:pt x="7548022" y="646331"/>
                </a:cubicBezTo>
                <a:cubicBezTo>
                  <a:pt x="7376782" y="705219"/>
                  <a:pt x="7202914" y="589163"/>
                  <a:pt x="7054497" y="646331"/>
                </a:cubicBezTo>
                <a:cubicBezTo>
                  <a:pt x="6906081" y="703499"/>
                  <a:pt x="6808559" y="643616"/>
                  <a:pt x="6735158" y="646331"/>
                </a:cubicBezTo>
                <a:cubicBezTo>
                  <a:pt x="6661757" y="649046"/>
                  <a:pt x="6551824" y="634070"/>
                  <a:pt x="6415819" y="646331"/>
                </a:cubicBezTo>
                <a:cubicBezTo>
                  <a:pt x="6279814" y="658592"/>
                  <a:pt x="6021056" y="636094"/>
                  <a:pt x="5835202" y="646331"/>
                </a:cubicBezTo>
                <a:cubicBezTo>
                  <a:pt x="5649348" y="656568"/>
                  <a:pt x="5523388" y="624502"/>
                  <a:pt x="5341677" y="646331"/>
                </a:cubicBezTo>
                <a:cubicBezTo>
                  <a:pt x="5159967" y="668160"/>
                  <a:pt x="4827698" y="573113"/>
                  <a:pt x="4586875" y="646331"/>
                </a:cubicBezTo>
                <a:cubicBezTo>
                  <a:pt x="4346052" y="719549"/>
                  <a:pt x="4381971" y="605119"/>
                  <a:pt x="4180443" y="646331"/>
                </a:cubicBezTo>
                <a:cubicBezTo>
                  <a:pt x="3978915" y="687543"/>
                  <a:pt x="3973782" y="624193"/>
                  <a:pt x="3861103" y="646331"/>
                </a:cubicBezTo>
                <a:cubicBezTo>
                  <a:pt x="3748424" y="668469"/>
                  <a:pt x="3410558" y="598397"/>
                  <a:pt x="3193394" y="646331"/>
                </a:cubicBezTo>
                <a:cubicBezTo>
                  <a:pt x="2976230" y="694265"/>
                  <a:pt x="2850787" y="632042"/>
                  <a:pt x="2525684" y="646331"/>
                </a:cubicBezTo>
                <a:cubicBezTo>
                  <a:pt x="2200581" y="660620"/>
                  <a:pt x="2234847" y="645106"/>
                  <a:pt x="2119252" y="646331"/>
                </a:cubicBezTo>
                <a:cubicBezTo>
                  <a:pt x="2003657" y="647556"/>
                  <a:pt x="1697142" y="645250"/>
                  <a:pt x="1451543" y="646331"/>
                </a:cubicBezTo>
                <a:cubicBezTo>
                  <a:pt x="1205944" y="647412"/>
                  <a:pt x="1236771" y="611575"/>
                  <a:pt x="1132203" y="646331"/>
                </a:cubicBezTo>
                <a:cubicBezTo>
                  <a:pt x="1027635" y="681087"/>
                  <a:pt x="747066" y="627126"/>
                  <a:pt x="551586" y="646331"/>
                </a:cubicBezTo>
                <a:cubicBezTo>
                  <a:pt x="356106" y="665536"/>
                  <a:pt x="152227" y="614147"/>
                  <a:pt x="0" y="646331"/>
                </a:cubicBezTo>
                <a:cubicBezTo>
                  <a:pt x="-25156" y="518396"/>
                  <a:pt x="19886" y="427694"/>
                  <a:pt x="0" y="310239"/>
                </a:cubicBezTo>
                <a:cubicBezTo>
                  <a:pt x="-19886" y="192784"/>
                  <a:pt x="31022" y="68007"/>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1384874374">
                  <a:prstGeom prst="rect">
                    <a:avLst/>
                  </a:prstGeom>
                  <ask:type>
                    <ask:lineSketchScribble/>
                  </ask:type>
                </ask:lineSketchStyleProps>
              </a:ext>
            </a:extLst>
          </a:ln>
        </p:spPr>
        <p:txBody>
          <a:bodyPr wrap="square">
            <a:spAutoFit/>
          </a:bodyPr>
          <a:lstStyle/>
          <a:p>
            <a:r>
              <a:rPr lang="el-GR" sz="1800" dirty="0"/>
              <a:t>Αφού διάβασαν το παραπάνω απόσπασμα, οι μαθητές/μαθήτριες  έδωσαν τις ακόλουθες απαντήσεις. Ποιοι/ ποιες από αυτούς απάντησαν σωστά;</a:t>
            </a:r>
          </a:p>
        </p:txBody>
      </p:sp>
      <p:pic>
        <p:nvPicPr>
          <p:cNvPr id="31" name="Εικόνα 30" descr="Flash back - 22 χιλιάδες εικόνες, εικονογραφήσεις και φωτογραφίες στοκ χωρίς δικαιώματα | Shutterstock">
            <a:extLst>
              <a:ext uri="{FF2B5EF4-FFF2-40B4-BE49-F238E27FC236}">
                <a16:creationId xmlns:a16="http://schemas.microsoft.com/office/drawing/2014/main" id="{31129987-19B2-DFF5-E61C-CEED91E0A53E}"/>
              </a:ext>
            </a:extLst>
          </p:cNvPr>
          <p:cNvPicPr>
            <a:picLocks noChangeAspect="1"/>
          </p:cNvPicPr>
          <p:nvPr/>
        </p:nvPicPr>
        <p:blipFill>
          <a:blip r:embed="rId3"/>
          <a:srcRect b="8401"/>
          <a:stretch>
            <a:fillRect/>
          </a:stretch>
        </p:blipFill>
        <p:spPr>
          <a:xfrm>
            <a:off x="606195" y="5284686"/>
            <a:ext cx="1906618" cy="729617"/>
          </a:xfrm>
          <a:prstGeom prst="rect">
            <a:avLst/>
          </a:prstGeom>
        </p:spPr>
      </p:pic>
      <p:pic>
        <p:nvPicPr>
          <p:cNvPr id="32" name="Εικόνα 31" descr="1,700+ Fast Forward Icon Illustrations - iStock">
            <a:extLst>
              <a:ext uri="{FF2B5EF4-FFF2-40B4-BE49-F238E27FC236}">
                <a16:creationId xmlns:a16="http://schemas.microsoft.com/office/drawing/2014/main" id="{4B70D8A8-4F22-377C-ED97-41045B28DD73}"/>
              </a:ext>
            </a:extLst>
          </p:cNvPr>
          <p:cNvPicPr>
            <a:picLocks noChangeAspect="1"/>
          </p:cNvPicPr>
          <p:nvPr/>
        </p:nvPicPr>
        <p:blipFill>
          <a:blip r:embed="rId4"/>
          <a:stretch>
            <a:fillRect/>
          </a:stretch>
        </p:blipFill>
        <p:spPr>
          <a:xfrm>
            <a:off x="3706927" y="5038671"/>
            <a:ext cx="1376702" cy="1376702"/>
          </a:xfrm>
          <a:prstGeom prst="rect">
            <a:avLst/>
          </a:prstGeom>
        </p:spPr>
      </p:pic>
      <p:sp>
        <p:nvSpPr>
          <p:cNvPr id="33" name="Οβάλ 32">
            <a:extLst>
              <a:ext uri="{FF2B5EF4-FFF2-40B4-BE49-F238E27FC236}">
                <a16:creationId xmlns:a16="http://schemas.microsoft.com/office/drawing/2014/main" id="{634DF87E-9466-106E-7757-E9084054C812}"/>
              </a:ext>
            </a:extLst>
          </p:cNvPr>
          <p:cNvSpPr/>
          <p:nvPr/>
        </p:nvSpPr>
        <p:spPr>
          <a:xfrm>
            <a:off x="112277" y="3617372"/>
            <a:ext cx="606195" cy="6517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l-GR" dirty="0"/>
          </a:p>
        </p:txBody>
      </p:sp>
      <p:sp>
        <p:nvSpPr>
          <p:cNvPr id="36" name="Οβάλ 35">
            <a:extLst>
              <a:ext uri="{FF2B5EF4-FFF2-40B4-BE49-F238E27FC236}">
                <a16:creationId xmlns:a16="http://schemas.microsoft.com/office/drawing/2014/main" id="{8B6FEF6D-DA9D-DBC9-04FD-C89CBA9780EC}"/>
              </a:ext>
            </a:extLst>
          </p:cNvPr>
          <p:cNvSpPr/>
          <p:nvPr/>
        </p:nvSpPr>
        <p:spPr>
          <a:xfrm>
            <a:off x="2829686" y="3645405"/>
            <a:ext cx="606195" cy="6517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l-GR" dirty="0"/>
          </a:p>
        </p:txBody>
      </p:sp>
      <p:sp>
        <p:nvSpPr>
          <p:cNvPr id="38" name="Οβάλ 37">
            <a:extLst>
              <a:ext uri="{FF2B5EF4-FFF2-40B4-BE49-F238E27FC236}">
                <a16:creationId xmlns:a16="http://schemas.microsoft.com/office/drawing/2014/main" id="{DF3FCBC0-B12E-CC04-D00D-260D8FC24C12}"/>
              </a:ext>
            </a:extLst>
          </p:cNvPr>
          <p:cNvSpPr/>
          <p:nvPr/>
        </p:nvSpPr>
        <p:spPr>
          <a:xfrm>
            <a:off x="5975904" y="3638578"/>
            <a:ext cx="606195" cy="6517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l-GR" dirty="0"/>
          </a:p>
        </p:txBody>
      </p:sp>
      <p:sp>
        <p:nvSpPr>
          <p:cNvPr id="40" name="Οβάλ 39">
            <a:extLst>
              <a:ext uri="{FF2B5EF4-FFF2-40B4-BE49-F238E27FC236}">
                <a16:creationId xmlns:a16="http://schemas.microsoft.com/office/drawing/2014/main" id="{9FBD6DBB-B2D2-FC3C-1918-2076291078C8}"/>
              </a:ext>
            </a:extLst>
          </p:cNvPr>
          <p:cNvSpPr/>
          <p:nvPr/>
        </p:nvSpPr>
        <p:spPr>
          <a:xfrm>
            <a:off x="8985136" y="3680670"/>
            <a:ext cx="606195" cy="65172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l-GR" dirty="0"/>
          </a:p>
        </p:txBody>
      </p:sp>
    </p:spTree>
    <p:extLst>
      <p:ext uri="{BB962C8B-B14F-4D97-AF65-F5344CB8AC3E}">
        <p14:creationId xmlns:p14="http://schemas.microsoft.com/office/powerpoint/2010/main" val="26765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09D782-5418-79EF-BDAD-F8BB74B3BD43}"/>
              </a:ext>
            </a:extLst>
          </p:cNvPr>
          <p:cNvSpPr txBox="1"/>
          <p:nvPr/>
        </p:nvSpPr>
        <p:spPr>
          <a:xfrm>
            <a:off x="682390" y="151179"/>
            <a:ext cx="6728346" cy="4708981"/>
          </a:xfrm>
          <a:custGeom>
            <a:avLst/>
            <a:gdLst>
              <a:gd name="csX0" fmla="*/ 0 w 6728346"/>
              <a:gd name="csY0" fmla="*/ 0 h 4708981"/>
              <a:gd name="csX1" fmla="*/ 426129 w 6728346"/>
              <a:gd name="csY1" fmla="*/ 0 h 4708981"/>
              <a:gd name="csX2" fmla="*/ 986824 w 6728346"/>
              <a:gd name="csY2" fmla="*/ 0 h 4708981"/>
              <a:gd name="csX3" fmla="*/ 1614803 w 6728346"/>
              <a:gd name="csY3" fmla="*/ 0 h 4708981"/>
              <a:gd name="csX4" fmla="*/ 1973648 w 6728346"/>
              <a:gd name="csY4" fmla="*/ 0 h 4708981"/>
              <a:gd name="csX5" fmla="*/ 2668911 w 6728346"/>
              <a:gd name="csY5" fmla="*/ 0 h 4708981"/>
              <a:gd name="csX6" fmla="*/ 3095039 w 6728346"/>
              <a:gd name="csY6" fmla="*/ 0 h 4708981"/>
              <a:gd name="csX7" fmla="*/ 3453884 w 6728346"/>
              <a:gd name="csY7" fmla="*/ 0 h 4708981"/>
              <a:gd name="csX8" fmla="*/ 4014580 w 6728346"/>
              <a:gd name="csY8" fmla="*/ 0 h 4708981"/>
              <a:gd name="csX9" fmla="*/ 4642559 w 6728346"/>
              <a:gd name="csY9" fmla="*/ 0 h 4708981"/>
              <a:gd name="csX10" fmla="*/ 5001404 w 6728346"/>
              <a:gd name="csY10" fmla="*/ 0 h 4708981"/>
              <a:gd name="csX11" fmla="*/ 5562099 w 6728346"/>
              <a:gd name="csY11" fmla="*/ 0 h 4708981"/>
              <a:gd name="csX12" fmla="*/ 6728346 w 6728346"/>
              <a:gd name="csY12" fmla="*/ 0 h 4708981"/>
              <a:gd name="csX13" fmla="*/ 6728346 w 6728346"/>
              <a:gd name="csY13" fmla="*/ 682802 h 4708981"/>
              <a:gd name="csX14" fmla="*/ 6728346 w 6728346"/>
              <a:gd name="csY14" fmla="*/ 1224335 h 4708981"/>
              <a:gd name="csX15" fmla="*/ 6728346 w 6728346"/>
              <a:gd name="csY15" fmla="*/ 1907137 h 4708981"/>
              <a:gd name="csX16" fmla="*/ 6728346 w 6728346"/>
              <a:gd name="csY16" fmla="*/ 2589940 h 4708981"/>
              <a:gd name="csX17" fmla="*/ 6728346 w 6728346"/>
              <a:gd name="csY17" fmla="*/ 3225652 h 4708981"/>
              <a:gd name="csX18" fmla="*/ 6728346 w 6728346"/>
              <a:gd name="csY18" fmla="*/ 3908454 h 4708981"/>
              <a:gd name="csX19" fmla="*/ 6728346 w 6728346"/>
              <a:gd name="csY19" fmla="*/ 4708981 h 4708981"/>
              <a:gd name="csX20" fmla="*/ 6167651 w 6728346"/>
              <a:gd name="csY20" fmla="*/ 4708981 h 4708981"/>
              <a:gd name="csX21" fmla="*/ 5472388 w 6728346"/>
              <a:gd name="csY21" fmla="*/ 4708981 h 4708981"/>
              <a:gd name="csX22" fmla="*/ 5046260 w 6728346"/>
              <a:gd name="csY22" fmla="*/ 4708981 h 4708981"/>
              <a:gd name="csX23" fmla="*/ 4418281 w 6728346"/>
              <a:gd name="csY23" fmla="*/ 4708981 h 4708981"/>
              <a:gd name="csX24" fmla="*/ 3924869 w 6728346"/>
              <a:gd name="csY24" fmla="*/ 4708981 h 4708981"/>
              <a:gd name="csX25" fmla="*/ 3229606 w 6728346"/>
              <a:gd name="csY25" fmla="*/ 4708981 h 4708981"/>
              <a:gd name="csX26" fmla="*/ 2601627 w 6728346"/>
              <a:gd name="csY26" fmla="*/ 4708981 h 4708981"/>
              <a:gd name="csX27" fmla="*/ 2040932 w 6728346"/>
              <a:gd name="csY27" fmla="*/ 4708981 h 4708981"/>
              <a:gd name="csX28" fmla="*/ 1345669 w 6728346"/>
              <a:gd name="csY28" fmla="*/ 4708981 h 4708981"/>
              <a:gd name="csX29" fmla="*/ 717690 w 6728346"/>
              <a:gd name="csY29" fmla="*/ 4708981 h 4708981"/>
              <a:gd name="csX30" fmla="*/ 0 w 6728346"/>
              <a:gd name="csY30" fmla="*/ 4708981 h 4708981"/>
              <a:gd name="csX31" fmla="*/ 0 w 6728346"/>
              <a:gd name="csY31" fmla="*/ 4261628 h 4708981"/>
              <a:gd name="csX32" fmla="*/ 0 w 6728346"/>
              <a:gd name="csY32" fmla="*/ 3673005 h 4708981"/>
              <a:gd name="csX33" fmla="*/ 0 w 6728346"/>
              <a:gd name="csY33" fmla="*/ 2990203 h 4708981"/>
              <a:gd name="csX34" fmla="*/ 0 w 6728346"/>
              <a:gd name="csY34" fmla="*/ 2401580 h 4708981"/>
              <a:gd name="csX35" fmla="*/ 0 w 6728346"/>
              <a:gd name="csY35" fmla="*/ 1812958 h 4708981"/>
              <a:gd name="csX36" fmla="*/ 0 w 6728346"/>
              <a:gd name="csY36" fmla="*/ 1318515 h 4708981"/>
              <a:gd name="csX37" fmla="*/ 0 w 6728346"/>
              <a:gd name="csY37" fmla="*/ 776982 h 4708981"/>
              <a:gd name="csX38" fmla="*/ 0 w 6728346"/>
              <a:gd name="csY38" fmla="*/ 0 h 47089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6728346" h="4708981" extrusionOk="0">
                <a:moveTo>
                  <a:pt x="0" y="0"/>
                </a:moveTo>
                <a:cubicBezTo>
                  <a:pt x="194160" y="-18990"/>
                  <a:pt x="279358" y="50261"/>
                  <a:pt x="426129" y="0"/>
                </a:cubicBezTo>
                <a:cubicBezTo>
                  <a:pt x="572900" y="-50261"/>
                  <a:pt x="729295" y="10210"/>
                  <a:pt x="986824" y="0"/>
                </a:cubicBezTo>
                <a:cubicBezTo>
                  <a:pt x="1244354" y="-10210"/>
                  <a:pt x="1391996" y="7586"/>
                  <a:pt x="1614803" y="0"/>
                </a:cubicBezTo>
                <a:cubicBezTo>
                  <a:pt x="1837610" y="-7586"/>
                  <a:pt x="1802393" y="9909"/>
                  <a:pt x="1973648" y="0"/>
                </a:cubicBezTo>
                <a:cubicBezTo>
                  <a:pt x="2144903" y="-9909"/>
                  <a:pt x="2483554" y="16403"/>
                  <a:pt x="2668911" y="0"/>
                </a:cubicBezTo>
                <a:cubicBezTo>
                  <a:pt x="2854268" y="-16403"/>
                  <a:pt x="3000387" y="44912"/>
                  <a:pt x="3095039" y="0"/>
                </a:cubicBezTo>
                <a:cubicBezTo>
                  <a:pt x="3189691" y="-44912"/>
                  <a:pt x="3381282" y="2995"/>
                  <a:pt x="3453884" y="0"/>
                </a:cubicBezTo>
                <a:cubicBezTo>
                  <a:pt x="3526487" y="-2995"/>
                  <a:pt x="3790853" y="67191"/>
                  <a:pt x="4014580" y="0"/>
                </a:cubicBezTo>
                <a:cubicBezTo>
                  <a:pt x="4238307" y="-67191"/>
                  <a:pt x="4507625" y="66456"/>
                  <a:pt x="4642559" y="0"/>
                </a:cubicBezTo>
                <a:cubicBezTo>
                  <a:pt x="4777493" y="-66456"/>
                  <a:pt x="4863100" y="14228"/>
                  <a:pt x="5001404" y="0"/>
                </a:cubicBezTo>
                <a:cubicBezTo>
                  <a:pt x="5139708" y="-14228"/>
                  <a:pt x="5336143" y="60844"/>
                  <a:pt x="5562099" y="0"/>
                </a:cubicBezTo>
                <a:cubicBezTo>
                  <a:pt x="5788055" y="-60844"/>
                  <a:pt x="6261148" y="74639"/>
                  <a:pt x="6728346" y="0"/>
                </a:cubicBezTo>
                <a:cubicBezTo>
                  <a:pt x="6795219" y="248510"/>
                  <a:pt x="6658862" y="539458"/>
                  <a:pt x="6728346" y="682802"/>
                </a:cubicBezTo>
                <a:cubicBezTo>
                  <a:pt x="6797830" y="826146"/>
                  <a:pt x="6714559" y="1109448"/>
                  <a:pt x="6728346" y="1224335"/>
                </a:cubicBezTo>
                <a:cubicBezTo>
                  <a:pt x="6742133" y="1339222"/>
                  <a:pt x="6673947" y="1752920"/>
                  <a:pt x="6728346" y="1907137"/>
                </a:cubicBezTo>
                <a:cubicBezTo>
                  <a:pt x="6782745" y="2061354"/>
                  <a:pt x="6661013" y="2368061"/>
                  <a:pt x="6728346" y="2589940"/>
                </a:cubicBezTo>
                <a:cubicBezTo>
                  <a:pt x="6795679" y="2811819"/>
                  <a:pt x="6687073" y="3079481"/>
                  <a:pt x="6728346" y="3225652"/>
                </a:cubicBezTo>
                <a:cubicBezTo>
                  <a:pt x="6769619" y="3371823"/>
                  <a:pt x="6656412" y="3701858"/>
                  <a:pt x="6728346" y="3908454"/>
                </a:cubicBezTo>
                <a:cubicBezTo>
                  <a:pt x="6800280" y="4115050"/>
                  <a:pt x="6673566" y="4546499"/>
                  <a:pt x="6728346" y="4708981"/>
                </a:cubicBezTo>
                <a:cubicBezTo>
                  <a:pt x="6524521" y="4773407"/>
                  <a:pt x="6333680" y="4650482"/>
                  <a:pt x="6167651" y="4708981"/>
                </a:cubicBezTo>
                <a:cubicBezTo>
                  <a:pt x="6001623" y="4767480"/>
                  <a:pt x="5697445" y="4679918"/>
                  <a:pt x="5472388" y="4708981"/>
                </a:cubicBezTo>
                <a:cubicBezTo>
                  <a:pt x="5247331" y="4738044"/>
                  <a:pt x="5227472" y="4681336"/>
                  <a:pt x="5046260" y="4708981"/>
                </a:cubicBezTo>
                <a:cubicBezTo>
                  <a:pt x="4865048" y="4736626"/>
                  <a:pt x="4728652" y="4689785"/>
                  <a:pt x="4418281" y="4708981"/>
                </a:cubicBezTo>
                <a:cubicBezTo>
                  <a:pt x="4107910" y="4728177"/>
                  <a:pt x="4077582" y="4698049"/>
                  <a:pt x="3924869" y="4708981"/>
                </a:cubicBezTo>
                <a:cubicBezTo>
                  <a:pt x="3772156" y="4719913"/>
                  <a:pt x="3423328" y="4690911"/>
                  <a:pt x="3229606" y="4708981"/>
                </a:cubicBezTo>
                <a:cubicBezTo>
                  <a:pt x="3035884" y="4727051"/>
                  <a:pt x="2890257" y="4685150"/>
                  <a:pt x="2601627" y="4708981"/>
                </a:cubicBezTo>
                <a:cubicBezTo>
                  <a:pt x="2312997" y="4732812"/>
                  <a:pt x="2255565" y="4675176"/>
                  <a:pt x="2040932" y="4708981"/>
                </a:cubicBezTo>
                <a:cubicBezTo>
                  <a:pt x="1826299" y="4742786"/>
                  <a:pt x="1516210" y="4685777"/>
                  <a:pt x="1345669" y="4708981"/>
                </a:cubicBezTo>
                <a:cubicBezTo>
                  <a:pt x="1175128" y="4732185"/>
                  <a:pt x="987245" y="4672805"/>
                  <a:pt x="717690" y="4708981"/>
                </a:cubicBezTo>
                <a:cubicBezTo>
                  <a:pt x="448135" y="4745157"/>
                  <a:pt x="169428" y="4682170"/>
                  <a:pt x="0" y="4708981"/>
                </a:cubicBezTo>
                <a:cubicBezTo>
                  <a:pt x="-14301" y="4547471"/>
                  <a:pt x="33610" y="4461366"/>
                  <a:pt x="0" y="4261628"/>
                </a:cubicBezTo>
                <a:cubicBezTo>
                  <a:pt x="-33610" y="4061890"/>
                  <a:pt x="16120" y="3898401"/>
                  <a:pt x="0" y="3673005"/>
                </a:cubicBezTo>
                <a:cubicBezTo>
                  <a:pt x="-16120" y="3447609"/>
                  <a:pt x="76278" y="3164096"/>
                  <a:pt x="0" y="2990203"/>
                </a:cubicBezTo>
                <a:cubicBezTo>
                  <a:pt x="-76278" y="2816310"/>
                  <a:pt x="57542" y="2530792"/>
                  <a:pt x="0" y="2401580"/>
                </a:cubicBezTo>
                <a:cubicBezTo>
                  <a:pt x="-57542" y="2272368"/>
                  <a:pt x="10820" y="2082339"/>
                  <a:pt x="0" y="1812958"/>
                </a:cubicBezTo>
                <a:cubicBezTo>
                  <a:pt x="-10820" y="1543577"/>
                  <a:pt x="4553" y="1554892"/>
                  <a:pt x="0" y="1318515"/>
                </a:cubicBezTo>
                <a:cubicBezTo>
                  <a:pt x="-4553" y="1082138"/>
                  <a:pt x="43916" y="1042820"/>
                  <a:pt x="0" y="776982"/>
                </a:cubicBezTo>
                <a:cubicBezTo>
                  <a:pt x="-43916" y="511144"/>
                  <a:pt x="14101" y="230505"/>
                  <a:pt x="0" y="0"/>
                </a:cubicBezTo>
                <a:close/>
              </a:path>
            </a:pathLst>
          </a:custGeom>
          <a:noFill/>
          <a:ln>
            <a:solidFill>
              <a:schemeClr val="tx1"/>
            </a:solidFill>
            <a:extLst>
              <a:ext uri="{C807C97D-BFC1-408E-A445-0C87EB9F89A2}">
                <ask:lineSketchStyleProps xmlns:ask="http://schemas.microsoft.com/office/drawing/2018/sketchyshapes" sd="3216700058">
                  <a:prstGeom prst="rect">
                    <a:avLst/>
                  </a:prstGeom>
                  <ask:type>
                    <ask:lineSketchScribble/>
                  </ask:type>
                </ask:lineSketchStyleProps>
              </a:ext>
            </a:extLst>
          </a:ln>
        </p:spPr>
        <p:txBody>
          <a:bodyPr wrap="square">
            <a:spAutoFit/>
          </a:bodyPr>
          <a:lstStyle/>
          <a:p>
            <a:r>
              <a:rPr lang="el-GR" sz="1200" dirty="0"/>
              <a:t>Στην Τρίτη Τάξη ο Περίανδρος </a:t>
            </a:r>
            <a:r>
              <a:rPr lang="el-GR" sz="1200" dirty="0" err="1"/>
              <a:t>Κρασάκης</a:t>
            </a:r>
            <a:r>
              <a:rPr lang="el-GR" sz="1200" dirty="0"/>
              <a:t>. Ποιος </a:t>
            </a:r>
            <a:r>
              <a:rPr lang="el-GR" sz="1200" dirty="0" err="1"/>
              <a:t>ανέσπλαχνος</a:t>
            </a:r>
            <a:r>
              <a:rPr lang="el-GR" sz="1200" dirty="0"/>
              <a:t> νουνός έδωκε τ’ όνομα του άγριου τύραννου της Κόρινθος στον καχεκτικό αυτό ανθρωπάκο, με το αψηλό σκληρό κολάρο για να μη </a:t>
            </a:r>
            <a:r>
              <a:rPr lang="el-GR" sz="1200" dirty="0" err="1"/>
              <a:t>φαίνουνται</a:t>
            </a:r>
            <a:r>
              <a:rPr lang="el-GR" sz="1200" dirty="0"/>
              <a:t> οι </a:t>
            </a:r>
            <a:r>
              <a:rPr lang="el-GR" sz="1200" dirty="0" err="1"/>
              <a:t>σκρόφουλες</a:t>
            </a:r>
            <a:r>
              <a:rPr lang="el-GR" sz="1200" dirty="0"/>
              <a:t> στο λαιμό του, με τα λιγνά σαν του τζίτζικα ποδαράκια, με το άσπρο μαντιλάκι πάντα στο στόμα, να φτύνει, να φτύνει και να κόβεται η πνοή του; Αυτός είχε μανία με την καθαριότητα· κάθε μέρα επιθεωρούσε τα χέρια μας, τ’ αυτιά μας, τη μύτη, τα δόντια, τα νύχια. Δεν έδερνε αυτός, δεν παρακαλούσε, μα κουνούσε τη χοντρή, γεμάτη σπυριά κεφάλα του.</a:t>
            </a:r>
          </a:p>
          <a:p>
            <a:r>
              <a:rPr lang="el-GR" sz="1200" dirty="0"/>
              <a:t>– Ζώα, μας φώναζε, γουρούνια, αν δεν πλένεστε κάθε μέρα με σαπούνι, δε θα γίνετε ποτέ σας </a:t>
            </a:r>
            <a:r>
              <a:rPr lang="el-GR" sz="1200" dirty="0" err="1"/>
              <a:t>ανθρώποι</a:t>
            </a:r>
            <a:r>
              <a:rPr lang="el-GR" sz="1200" dirty="0"/>
              <a:t>. Τι θα πει, μαθές, άνθρωπος; Αυτός που πλένεται με σαπούνι. Το μυαλό δε φτάνει, κακομοίρηδες, χρειάζεται και σαπούνι. Πώς θα παρουσιαστείτε στον Θεό με τέτοια χέρια; Πηγαίνετε έξω στην αυλή να πλυθείτε! </a:t>
            </a:r>
          </a:p>
          <a:p>
            <a:r>
              <a:rPr lang="el-GR" sz="1200" dirty="0"/>
              <a:t>Ώρες μας έπαιρνε τ’ αυτιά ποια φωνήεντα είναι μακρά, ποια βραχέα και τι τόνο να </a:t>
            </a:r>
            <a:r>
              <a:rPr lang="el-GR" sz="1200" dirty="0" err="1"/>
              <a:t>βά</a:t>
            </a:r>
            <a:r>
              <a:rPr lang="el-GR" sz="1200" dirty="0"/>
              <a:t> </a:t>
            </a:r>
            <a:r>
              <a:rPr lang="el-GR" sz="1200" dirty="0" err="1"/>
              <a:t>λουμε</a:t>
            </a:r>
            <a:r>
              <a:rPr lang="el-GR" sz="1200" dirty="0"/>
              <a:t>, οξεία ή περισπωμένη· κι εμείς ακούγαμε τις φωνές στο δρόμο, τους μανάβηδες, τους κουλουρτζήδες, τα γαϊδουράκια που γκάριζαν και τις γειτόνισσες που γελούσαν, και </a:t>
            </a:r>
            <a:r>
              <a:rPr lang="el-GR" sz="1200" dirty="0" err="1"/>
              <a:t>περι</a:t>
            </a:r>
            <a:r>
              <a:rPr lang="el-GR" sz="1200" dirty="0"/>
              <a:t> μέναμε πότε να χτυπήσει το κουδούνι, να γλιτώσουμε. Κοιτάζαμε το δάσκαλο να ιδρώνει απάνω στην έδρα, να λέει, να ξαναλέει και να θέλει να καρφώσει στο μυαλό μας τη </a:t>
            </a:r>
            <a:r>
              <a:rPr lang="el-GR" sz="1200" dirty="0" err="1"/>
              <a:t>γραμμα</a:t>
            </a:r>
            <a:r>
              <a:rPr lang="el-GR" sz="1200" dirty="0"/>
              <a:t> </a:t>
            </a:r>
            <a:r>
              <a:rPr lang="el-GR" sz="1200" dirty="0" err="1"/>
              <a:t>τική</a:t>
            </a:r>
            <a:r>
              <a:rPr lang="el-GR" sz="1200" dirty="0"/>
              <a:t>, μα ο νους μας ήταν έξω στον ήλιο και στον πετροπόλεμο· γιατί πολύ αγαπούσαμε τον πετροπόλεμο και συχνά πηγαίναμε στο σκολειό με το κεφάλι σπασμένο. </a:t>
            </a:r>
          </a:p>
          <a:p>
            <a:r>
              <a:rPr lang="el-GR" sz="1200" dirty="0"/>
              <a:t>Μια μέρα, ήταν άνοιξη, χαρά Θεού, τα παράθυρα ήταν ανοιχτά κι έμπαινε η μυρωδιά από </a:t>
            </a:r>
            <a:r>
              <a:rPr lang="el-GR" sz="1200" dirty="0" err="1"/>
              <a:t>μιαν</a:t>
            </a:r>
            <a:r>
              <a:rPr lang="el-GR" sz="1200" dirty="0"/>
              <a:t> ανθισμένη μανταρινιά στο αντικρινό σπίτι· το μυαλό μας είχε γίνει κι αυτό ανθισμένη μανταρινιά και δεν μπορούσαμε πια ν’ ακούμε για οξείες και περισπωμένες. Κι ίσια </a:t>
            </a:r>
            <a:r>
              <a:rPr lang="el-GR" sz="1200" dirty="0" err="1"/>
              <a:t>ίσια</a:t>
            </a:r>
            <a:r>
              <a:rPr lang="el-GR" sz="1200" dirty="0"/>
              <a:t> ένα πουλί είχε καθίσει στο πλατάνι της αυλής του σκολειού και κελαηδούσε. Τότε πια ένας μαθητής, χλωμός, κοκκινομάλλης, πού ’</a:t>
            </a:r>
            <a:r>
              <a:rPr lang="el-GR" sz="1200" dirty="0" err="1"/>
              <a:t>χε</a:t>
            </a:r>
            <a:r>
              <a:rPr lang="el-GR" sz="1200" dirty="0"/>
              <a:t> έρθει </a:t>
            </a:r>
            <a:r>
              <a:rPr lang="el-GR" sz="1200" dirty="0" err="1"/>
              <a:t>εφέτο</a:t>
            </a:r>
            <a:r>
              <a:rPr lang="el-GR" sz="1200" dirty="0"/>
              <a:t> από το χωριό, </a:t>
            </a:r>
            <a:r>
              <a:rPr lang="el-GR" sz="1200" dirty="0" err="1"/>
              <a:t>Νικολιό</a:t>
            </a:r>
            <a:r>
              <a:rPr lang="el-GR" sz="1200" dirty="0"/>
              <a:t> τον έλεγαν, δε βάσταξε, σήκωσε το δάχτυλο:– Σώπα, δάσκαλε, φώναξε· σώπα, δάσκαλε, ν’ ακούσουμε το πουλί!</a:t>
            </a:r>
          </a:p>
          <a:p>
            <a:endParaRPr lang="el-GR" sz="1200" i="1" dirty="0"/>
          </a:p>
          <a:p>
            <a:r>
              <a:rPr lang="el-GR" sz="1200" i="1" dirty="0"/>
              <a:t>Ο λόγος ανάγκη της ψυχής</a:t>
            </a:r>
            <a:r>
              <a:rPr lang="el-GR" sz="1200" dirty="0"/>
              <a:t>, Κείμενα Λογοτεχνίας A΄ Γυμνασίου, ΥΠΠ, ΠΙ, ΥΑΠ, 2014, σελ. 24.</a:t>
            </a:r>
          </a:p>
        </p:txBody>
      </p:sp>
      <p:sp>
        <p:nvSpPr>
          <p:cNvPr id="7" name="TextBox 6">
            <a:extLst>
              <a:ext uri="{FF2B5EF4-FFF2-40B4-BE49-F238E27FC236}">
                <a16:creationId xmlns:a16="http://schemas.microsoft.com/office/drawing/2014/main" id="{2205F40B-5D78-3E0B-122B-7873AE050440}"/>
              </a:ext>
            </a:extLst>
          </p:cNvPr>
          <p:cNvSpPr txBox="1"/>
          <p:nvPr/>
        </p:nvSpPr>
        <p:spPr>
          <a:xfrm>
            <a:off x="7970292" y="321376"/>
            <a:ext cx="3839731" cy="5632311"/>
          </a:xfrm>
          <a:custGeom>
            <a:avLst/>
            <a:gdLst>
              <a:gd name="csX0" fmla="*/ 0 w 3839731"/>
              <a:gd name="csY0" fmla="*/ 0 h 5632311"/>
              <a:gd name="csX1" fmla="*/ 510136 w 3839731"/>
              <a:gd name="csY1" fmla="*/ 0 h 5632311"/>
              <a:gd name="csX2" fmla="*/ 1058669 w 3839731"/>
              <a:gd name="csY2" fmla="*/ 0 h 5632311"/>
              <a:gd name="csX3" fmla="*/ 1568804 w 3839731"/>
              <a:gd name="csY3" fmla="*/ 0 h 5632311"/>
              <a:gd name="csX4" fmla="*/ 2078940 w 3839731"/>
              <a:gd name="csY4" fmla="*/ 0 h 5632311"/>
              <a:gd name="csX5" fmla="*/ 2512281 w 3839731"/>
              <a:gd name="csY5" fmla="*/ 0 h 5632311"/>
              <a:gd name="csX6" fmla="*/ 2984020 w 3839731"/>
              <a:gd name="csY6" fmla="*/ 0 h 5632311"/>
              <a:gd name="csX7" fmla="*/ 3839731 w 3839731"/>
              <a:gd name="csY7" fmla="*/ 0 h 5632311"/>
              <a:gd name="csX8" fmla="*/ 3839731 w 3839731"/>
              <a:gd name="csY8" fmla="*/ 675877 h 5632311"/>
              <a:gd name="csX9" fmla="*/ 3839731 w 3839731"/>
              <a:gd name="csY9" fmla="*/ 1070139 h 5632311"/>
              <a:gd name="csX10" fmla="*/ 3839731 w 3839731"/>
              <a:gd name="csY10" fmla="*/ 1746016 h 5632311"/>
              <a:gd name="csX11" fmla="*/ 3839731 w 3839731"/>
              <a:gd name="csY11" fmla="*/ 2196601 h 5632311"/>
              <a:gd name="csX12" fmla="*/ 3839731 w 3839731"/>
              <a:gd name="csY12" fmla="*/ 2816156 h 5632311"/>
              <a:gd name="csX13" fmla="*/ 3839731 w 3839731"/>
              <a:gd name="csY13" fmla="*/ 3323063 h 5632311"/>
              <a:gd name="csX14" fmla="*/ 3839731 w 3839731"/>
              <a:gd name="csY14" fmla="*/ 3942618 h 5632311"/>
              <a:gd name="csX15" fmla="*/ 3839731 w 3839731"/>
              <a:gd name="csY15" fmla="*/ 4618495 h 5632311"/>
              <a:gd name="csX16" fmla="*/ 3839731 w 3839731"/>
              <a:gd name="csY16" fmla="*/ 5125403 h 5632311"/>
              <a:gd name="csX17" fmla="*/ 3839731 w 3839731"/>
              <a:gd name="csY17" fmla="*/ 5632311 h 5632311"/>
              <a:gd name="csX18" fmla="*/ 3367993 w 3839731"/>
              <a:gd name="csY18" fmla="*/ 5632311 h 5632311"/>
              <a:gd name="csX19" fmla="*/ 2896254 w 3839731"/>
              <a:gd name="csY19" fmla="*/ 5632311 h 5632311"/>
              <a:gd name="csX20" fmla="*/ 2270927 w 3839731"/>
              <a:gd name="csY20" fmla="*/ 5632311 h 5632311"/>
              <a:gd name="csX21" fmla="*/ 1722394 w 3839731"/>
              <a:gd name="csY21" fmla="*/ 5632311 h 5632311"/>
              <a:gd name="csX22" fmla="*/ 1135463 w 3839731"/>
              <a:gd name="csY22" fmla="*/ 5632311 h 5632311"/>
              <a:gd name="csX23" fmla="*/ 702122 w 3839731"/>
              <a:gd name="csY23" fmla="*/ 5632311 h 5632311"/>
              <a:gd name="csX24" fmla="*/ 0 w 3839731"/>
              <a:gd name="csY24" fmla="*/ 5632311 h 5632311"/>
              <a:gd name="csX25" fmla="*/ 0 w 3839731"/>
              <a:gd name="csY25" fmla="*/ 5238049 h 5632311"/>
              <a:gd name="csX26" fmla="*/ 0 w 3839731"/>
              <a:gd name="csY26" fmla="*/ 4843787 h 5632311"/>
              <a:gd name="csX27" fmla="*/ 0 w 3839731"/>
              <a:gd name="csY27" fmla="*/ 4167910 h 5632311"/>
              <a:gd name="csX28" fmla="*/ 0 w 3839731"/>
              <a:gd name="csY28" fmla="*/ 3773648 h 5632311"/>
              <a:gd name="csX29" fmla="*/ 0 w 3839731"/>
              <a:gd name="csY29" fmla="*/ 3379387 h 5632311"/>
              <a:gd name="csX30" fmla="*/ 0 w 3839731"/>
              <a:gd name="csY30" fmla="*/ 2985125 h 5632311"/>
              <a:gd name="csX31" fmla="*/ 0 w 3839731"/>
              <a:gd name="csY31" fmla="*/ 2365571 h 5632311"/>
              <a:gd name="csX32" fmla="*/ 0 w 3839731"/>
              <a:gd name="csY32" fmla="*/ 1914986 h 5632311"/>
              <a:gd name="csX33" fmla="*/ 0 w 3839731"/>
              <a:gd name="csY33" fmla="*/ 1351755 h 5632311"/>
              <a:gd name="csX34" fmla="*/ 0 w 3839731"/>
              <a:gd name="csY34" fmla="*/ 901170 h 5632311"/>
              <a:gd name="csX35" fmla="*/ 0 w 3839731"/>
              <a:gd name="csY35" fmla="*/ 0 h 5632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3839731" h="5632311" extrusionOk="0">
                <a:moveTo>
                  <a:pt x="0" y="0"/>
                </a:moveTo>
                <a:cubicBezTo>
                  <a:pt x="243325" y="-45937"/>
                  <a:pt x="361269" y="52176"/>
                  <a:pt x="510136" y="0"/>
                </a:cubicBezTo>
                <a:cubicBezTo>
                  <a:pt x="659003" y="-52176"/>
                  <a:pt x="918981" y="49976"/>
                  <a:pt x="1058669" y="0"/>
                </a:cubicBezTo>
                <a:cubicBezTo>
                  <a:pt x="1198357" y="-49976"/>
                  <a:pt x="1325294" y="22479"/>
                  <a:pt x="1568804" y="0"/>
                </a:cubicBezTo>
                <a:cubicBezTo>
                  <a:pt x="1812314" y="-22479"/>
                  <a:pt x="1913138" y="53193"/>
                  <a:pt x="2078940" y="0"/>
                </a:cubicBezTo>
                <a:cubicBezTo>
                  <a:pt x="2244742" y="-53193"/>
                  <a:pt x="2419887" y="10182"/>
                  <a:pt x="2512281" y="0"/>
                </a:cubicBezTo>
                <a:cubicBezTo>
                  <a:pt x="2604675" y="-10182"/>
                  <a:pt x="2876360" y="17810"/>
                  <a:pt x="2984020" y="0"/>
                </a:cubicBezTo>
                <a:cubicBezTo>
                  <a:pt x="3091680" y="-17810"/>
                  <a:pt x="3557491" y="48065"/>
                  <a:pt x="3839731" y="0"/>
                </a:cubicBezTo>
                <a:cubicBezTo>
                  <a:pt x="3846049" y="304530"/>
                  <a:pt x="3799388" y="431151"/>
                  <a:pt x="3839731" y="675877"/>
                </a:cubicBezTo>
                <a:cubicBezTo>
                  <a:pt x="3880074" y="920603"/>
                  <a:pt x="3814419" y="987983"/>
                  <a:pt x="3839731" y="1070139"/>
                </a:cubicBezTo>
                <a:cubicBezTo>
                  <a:pt x="3865043" y="1152295"/>
                  <a:pt x="3821340" y="1432209"/>
                  <a:pt x="3839731" y="1746016"/>
                </a:cubicBezTo>
                <a:cubicBezTo>
                  <a:pt x="3858122" y="2059823"/>
                  <a:pt x="3795112" y="2061764"/>
                  <a:pt x="3839731" y="2196601"/>
                </a:cubicBezTo>
                <a:cubicBezTo>
                  <a:pt x="3884350" y="2331438"/>
                  <a:pt x="3830090" y="2553810"/>
                  <a:pt x="3839731" y="2816156"/>
                </a:cubicBezTo>
                <a:cubicBezTo>
                  <a:pt x="3849372" y="3078502"/>
                  <a:pt x="3796045" y="3154756"/>
                  <a:pt x="3839731" y="3323063"/>
                </a:cubicBezTo>
                <a:cubicBezTo>
                  <a:pt x="3883417" y="3491370"/>
                  <a:pt x="3775332" y="3683018"/>
                  <a:pt x="3839731" y="3942618"/>
                </a:cubicBezTo>
                <a:cubicBezTo>
                  <a:pt x="3904130" y="4202218"/>
                  <a:pt x="3781557" y="4419382"/>
                  <a:pt x="3839731" y="4618495"/>
                </a:cubicBezTo>
                <a:cubicBezTo>
                  <a:pt x="3897905" y="4817608"/>
                  <a:pt x="3788642" y="4956084"/>
                  <a:pt x="3839731" y="5125403"/>
                </a:cubicBezTo>
                <a:cubicBezTo>
                  <a:pt x="3890820" y="5294722"/>
                  <a:pt x="3818739" y="5530621"/>
                  <a:pt x="3839731" y="5632311"/>
                </a:cubicBezTo>
                <a:cubicBezTo>
                  <a:pt x="3717549" y="5659103"/>
                  <a:pt x="3528697" y="5622268"/>
                  <a:pt x="3367993" y="5632311"/>
                </a:cubicBezTo>
                <a:cubicBezTo>
                  <a:pt x="3207289" y="5642354"/>
                  <a:pt x="3095796" y="5631524"/>
                  <a:pt x="2896254" y="5632311"/>
                </a:cubicBezTo>
                <a:cubicBezTo>
                  <a:pt x="2696712" y="5633098"/>
                  <a:pt x="2399742" y="5558013"/>
                  <a:pt x="2270927" y="5632311"/>
                </a:cubicBezTo>
                <a:cubicBezTo>
                  <a:pt x="2142112" y="5706609"/>
                  <a:pt x="1971173" y="5599512"/>
                  <a:pt x="1722394" y="5632311"/>
                </a:cubicBezTo>
                <a:cubicBezTo>
                  <a:pt x="1473615" y="5665110"/>
                  <a:pt x="1403528" y="5611801"/>
                  <a:pt x="1135463" y="5632311"/>
                </a:cubicBezTo>
                <a:cubicBezTo>
                  <a:pt x="867398" y="5652821"/>
                  <a:pt x="823539" y="5610968"/>
                  <a:pt x="702122" y="5632311"/>
                </a:cubicBezTo>
                <a:cubicBezTo>
                  <a:pt x="580705" y="5653654"/>
                  <a:pt x="177471" y="5565430"/>
                  <a:pt x="0" y="5632311"/>
                </a:cubicBezTo>
                <a:cubicBezTo>
                  <a:pt x="-42179" y="5483546"/>
                  <a:pt x="39280" y="5417814"/>
                  <a:pt x="0" y="5238049"/>
                </a:cubicBezTo>
                <a:cubicBezTo>
                  <a:pt x="-39280" y="5058284"/>
                  <a:pt x="15736" y="4973670"/>
                  <a:pt x="0" y="4843787"/>
                </a:cubicBezTo>
                <a:cubicBezTo>
                  <a:pt x="-15736" y="4713904"/>
                  <a:pt x="25088" y="4484015"/>
                  <a:pt x="0" y="4167910"/>
                </a:cubicBezTo>
                <a:cubicBezTo>
                  <a:pt x="-25088" y="3851805"/>
                  <a:pt x="781" y="3861471"/>
                  <a:pt x="0" y="3773648"/>
                </a:cubicBezTo>
                <a:cubicBezTo>
                  <a:pt x="-781" y="3685825"/>
                  <a:pt x="32300" y="3575492"/>
                  <a:pt x="0" y="3379387"/>
                </a:cubicBezTo>
                <a:cubicBezTo>
                  <a:pt x="-32300" y="3183282"/>
                  <a:pt x="22094" y="3071892"/>
                  <a:pt x="0" y="2985125"/>
                </a:cubicBezTo>
                <a:cubicBezTo>
                  <a:pt x="-22094" y="2898358"/>
                  <a:pt x="56875" y="2543819"/>
                  <a:pt x="0" y="2365571"/>
                </a:cubicBezTo>
                <a:cubicBezTo>
                  <a:pt x="-56875" y="2187323"/>
                  <a:pt x="49042" y="2057851"/>
                  <a:pt x="0" y="1914986"/>
                </a:cubicBezTo>
                <a:cubicBezTo>
                  <a:pt x="-49042" y="1772122"/>
                  <a:pt x="47659" y="1478730"/>
                  <a:pt x="0" y="1351755"/>
                </a:cubicBezTo>
                <a:cubicBezTo>
                  <a:pt x="-47659" y="1224780"/>
                  <a:pt x="32726" y="1090953"/>
                  <a:pt x="0" y="901170"/>
                </a:cubicBezTo>
                <a:cubicBezTo>
                  <a:pt x="-32726" y="711388"/>
                  <a:pt x="74098" y="323393"/>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r>
              <a:rPr lang="el-GR" sz="1200" dirty="0"/>
              <a:t>Να γιατί  τα παιδιά, στο  Γυμνάσιο της Κρήτης  όπου  δίδασκα  κάποτε  Ωδική  και Γαλλικά, με  φώναζαν Κυρία </a:t>
            </a:r>
            <a:r>
              <a:rPr lang="el-GR" sz="1200" dirty="0" err="1"/>
              <a:t>Ντορεμί</a:t>
            </a:r>
            <a:r>
              <a:rPr lang="el-GR" sz="1200" dirty="0"/>
              <a:t>. Νομίζω  άλλωστε  πώς  αυτό  ήταν το μόνο  που μάθανε  και  που θυμόνταν από  τα μαθήματά  μου. […] Στην  τάξη  των   μικρών  ήταν  κι ένα  αγόρι  ως  δώδεκα  χρονών, ο Βασίλης. Το  συμπαθούσα πολύ  αυτό το παιδί. Δεν  έμοιαζε  με τ’  άλλα. Ήταν ήσυχο. Από τα  μεγάλα ανοιχτά  παράθυρο κοίταζε,  θυμάμαι, τα σύννεφα που  περνούσαν. Δεν </a:t>
            </a:r>
            <a:r>
              <a:rPr lang="el-GR" sz="1200" dirty="0" err="1"/>
              <a:t>πολυπρόσεχε</a:t>
            </a:r>
            <a:r>
              <a:rPr lang="el-GR" sz="1200" dirty="0"/>
              <a:t>  στο μάθημα. Έμοιαζε να ζει  σ’ έναν  δικό του  κόσμο.[…]</a:t>
            </a:r>
          </a:p>
          <a:p>
            <a:r>
              <a:rPr lang="el-GR" sz="1200" dirty="0"/>
              <a:t>Μόνο  που  ήτανε  πολύ ωχρό  και κάπου –κάπου  έβηχε. […]  Μια  μέρα  ήρθε  δειλά  κοντά  μου. Μου πρόσφερε ένα γαρίφαλο. </a:t>
            </a:r>
          </a:p>
          <a:p>
            <a:r>
              <a:rPr lang="el-GR" sz="1200" dirty="0"/>
              <a:t> - «Είναι  από τη  γλάστρα μας»,  μου είπε. Ίσως  να ένιωθε  ο Βασίλης  την ιδιαίτερη   αγάπη  που  του είχα. Κατόπι για ένα  διάστημα  τον έχασα.[…]</a:t>
            </a:r>
          </a:p>
          <a:p>
            <a:r>
              <a:rPr lang="el-GR" sz="1200" dirty="0"/>
              <a:t>Η δεσποινίς Φρόσω με  κοίταξε  πρώτα  κι ύστερα χαμήλωσε τη φωνή της, ήρθε  κοντά μου, σαν να εκμυστηρευόταν  κάποιο  έγκλημα, μου είπε :</a:t>
            </a:r>
          </a:p>
          <a:p>
            <a:r>
              <a:rPr lang="el-GR" sz="1200" dirty="0"/>
              <a:t>- Έφτυσε αίμα!... Έχει φυματίωση!...</a:t>
            </a:r>
          </a:p>
          <a:p>
            <a:r>
              <a:rPr lang="el-GR" sz="1200" dirty="0"/>
              <a:t>-Ε, καλά! Μα αυτό σήμερα γιατρεύεται. Να τον στείλουμε  σε κανένα σανατόριο  για παιδιά.[…]</a:t>
            </a:r>
          </a:p>
          <a:p>
            <a:r>
              <a:rPr lang="el-GR" sz="1200" dirty="0"/>
              <a:t>-Καλέ τι λέτε;![…] Μα χρειάζονται  «μέσα» για να μπει ένας φτωχός  σε σανατόριο. Πρέπει να τρέξουν  οι γονείς  του, να παρακαλέσουν  υπουργούς […]. Ή  να ’</a:t>
            </a:r>
            <a:r>
              <a:rPr lang="el-GR" sz="1200" dirty="0" err="1"/>
              <a:t>χουν</a:t>
            </a:r>
            <a:r>
              <a:rPr lang="el-GR" sz="1200" dirty="0"/>
              <a:t>  λεφτά με την ουρά. Πού να  τα ’</a:t>
            </a:r>
            <a:r>
              <a:rPr lang="el-GR" sz="1200" dirty="0" err="1"/>
              <a:t>χουν</a:t>
            </a:r>
            <a:r>
              <a:rPr lang="el-GR" sz="1200" dirty="0"/>
              <a:t>  ο Βασίλης  και οι δικοί του…. </a:t>
            </a:r>
          </a:p>
          <a:p>
            <a:endParaRPr lang="el-GR" sz="1200" dirty="0"/>
          </a:p>
          <a:p>
            <a:r>
              <a:rPr lang="el-GR" sz="1200" dirty="0" err="1"/>
              <a:t>Λιλίκα</a:t>
            </a:r>
            <a:r>
              <a:rPr lang="el-GR" sz="1200" dirty="0"/>
              <a:t> Νάκου, </a:t>
            </a:r>
            <a:r>
              <a:rPr lang="el-GR" sz="1200" i="1" dirty="0"/>
              <a:t>Η κυρία </a:t>
            </a:r>
            <a:r>
              <a:rPr lang="el-GR" sz="1200" i="1" dirty="0" err="1"/>
              <a:t>Ντορεμί</a:t>
            </a:r>
            <a:r>
              <a:rPr lang="el-GR" sz="1200" i="1" dirty="0"/>
              <a:t>, Δωρικός, </a:t>
            </a:r>
            <a:r>
              <a:rPr lang="el-GR" sz="1200" dirty="0"/>
              <a:t>Αθήνα 1997,  σ. 9, 156-157.</a:t>
            </a:r>
          </a:p>
        </p:txBody>
      </p:sp>
    </p:spTree>
    <p:extLst>
      <p:ext uri="{BB962C8B-B14F-4D97-AF65-F5344CB8AC3E}">
        <p14:creationId xmlns:p14="http://schemas.microsoft.com/office/powerpoint/2010/main" val="2608617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FAC7D8-9896-6C7E-2AD1-D8B18915D9CB}"/>
              </a:ext>
            </a:extLst>
          </p:cNvPr>
          <p:cNvSpPr txBox="1">
            <a:spLocks/>
          </p:cNvSpPr>
          <p:nvPr/>
        </p:nvSpPr>
        <p:spPr>
          <a:xfrm>
            <a:off x="6520543" y="2260585"/>
            <a:ext cx="5301343" cy="1342586"/>
          </a:xfrm>
          <a:custGeom>
            <a:avLst/>
            <a:gdLst>
              <a:gd name="csX0" fmla="*/ 0 w 5301343"/>
              <a:gd name="csY0" fmla="*/ 0 h 1342586"/>
              <a:gd name="csX1" fmla="*/ 589038 w 5301343"/>
              <a:gd name="csY1" fmla="*/ 0 h 1342586"/>
              <a:gd name="csX2" fmla="*/ 1019036 w 5301343"/>
              <a:gd name="csY2" fmla="*/ 0 h 1342586"/>
              <a:gd name="csX3" fmla="*/ 1608074 w 5301343"/>
              <a:gd name="csY3" fmla="*/ 0 h 1342586"/>
              <a:gd name="csX4" fmla="*/ 2197112 w 5301343"/>
              <a:gd name="csY4" fmla="*/ 0 h 1342586"/>
              <a:gd name="csX5" fmla="*/ 2680123 w 5301343"/>
              <a:gd name="csY5" fmla="*/ 0 h 1342586"/>
              <a:gd name="csX6" fmla="*/ 3269162 w 5301343"/>
              <a:gd name="csY6" fmla="*/ 0 h 1342586"/>
              <a:gd name="csX7" fmla="*/ 3858200 w 5301343"/>
              <a:gd name="csY7" fmla="*/ 0 h 1342586"/>
              <a:gd name="csX8" fmla="*/ 4553265 w 5301343"/>
              <a:gd name="csY8" fmla="*/ 0 h 1342586"/>
              <a:gd name="csX9" fmla="*/ 5301343 w 5301343"/>
              <a:gd name="csY9" fmla="*/ 0 h 1342586"/>
              <a:gd name="csX10" fmla="*/ 5301343 w 5301343"/>
              <a:gd name="csY10" fmla="*/ 474380 h 1342586"/>
              <a:gd name="csX11" fmla="*/ 5301343 w 5301343"/>
              <a:gd name="csY11" fmla="*/ 895057 h 1342586"/>
              <a:gd name="csX12" fmla="*/ 5301343 w 5301343"/>
              <a:gd name="csY12" fmla="*/ 1342586 h 1342586"/>
              <a:gd name="csX13" fmla="*/ 4765318 w 5301343"/>
              <a:gd name="csY13" fmla="*/ 1342586 h 1342586"/>
              <a:gd name="csX14" fmla="*/ 4335320 w 5301343"/>
              <a:gd name="csY14" fmla="*/ 1342586 h 1342586"/>
              <a:gd name="csX15" fmla="*/ 3799296 w 5301343"/>
              <a:gd name="csY15" fmla="*/ 1342586 h 1342586"/>
              <a:gd name="csX16" fmla="*/ 3263271 w 5301343"/>
              <a:gd name="csY16" fmla="*/ 1342586 h 1342586"/>
              <a:gd name="csX17" fmla="*/ 2621220 w 5301343"/>
              <a:gd name="csY17" fmla="*/ 1342586 h 1342586"/>
              <a:gd name="csX18" fmla="*/ 1926155 w 5301343"/>
              <a:gd name="csY18" fmla="*/ 1342586 h 1342586"/>
              <a:gd name="csX19" fmla="*/ 1231090 w 5301343"/>
              <a:gd name="csY19" fmla="*/ 1342586 h 1342586"/>
              <a:gd name="csX20" fmla="*/ 748078 w 5301343"/>
              <a:gd name="csY20" fmla="*/ 1342586 h 1342586"/>
              <a:gd name="csX21" fmla="*/ 0 w 5301343"/>
              <a:gd name="csY21" fmla="*/ 1342586 h 1342586"/>
              <a:gd name="csX22" fmla="*/ 0 w 5301343"/>
              <a:gd name="csY22" fmla="*/ 895057 h 1342586"/>
              <a:gd name="csX23" fmla="*/ 0 w 5301343"/>
              <a:gd name="csY23" fmla="*/ 487806 h 1342586"/>
              <a:gd name="csX24" fmla="*/ 0 w 5301343"/>
              <a:gd name="csY24" fmla="*/ 0 h 1342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301343" h="1342586" fill="none" extrusionOk="0">
                <a:moveTo>
                  <a:pt x="0" y="0"/>
                </a:moveTo>
                <a:cubicBezTo>
                  <a:pt x="225660" y="-35502"/>
                  <a:pt x="365659" y="15346"/>
                  <a:pt x="589038" y="0"/>
                </a:cubicBezTo>
                <a:cubicBezTo>
                  <a:pt x="812417" y="-15346"/>
                  <a:pt x="891062" y="38527"/>
                  <a:pt x="1019036" y="0"/>
                </a:cubicBezTo>
                <a:cubicBezTo>
                  <a:pt x="1147010" y="-38527"/>
                  <a:pt x="1346949" y="47006"/>
                  <a:pt x="1608074" y="0"/>
                </a:cubicBezTo>
                <a:cubicBezTo>
                  <a:pt x="1869199" y="-47006"/>
                  <a:pt x="1945439" y="22809"/>
                  <a:pt x="2197112" y="0"/>
                </a:cubicBezTo>
                <a:cubicBezTo>
                  <a:pt x="2448785" y="-22809"/>
                  <a:pt x="2496722" y="275"/>
                  <a:pt x="2680123" y="0"/>
                </a:cubicBezTo>
                <a:cubicBezTo>
                  <a:pt x="2863524" y="-275"/>
                  <a:pt x="2991645" y="70167"/>
                  <a:pt x="3269162" y="0"/>
                </a:cubicBezTo>
                <a:cubicBezTo>
                  <a:pt x="3546679" y="-70167"/>
                  <a:pt x="3689553" y="68142"/>
                  <a:pt x="3858200" y="0"/>
                </a:cubicBezTo>
                <a:cubicBezTo>
                  <a:pt x="4026847" y="-68142"/>
                  <a:pt x="4314329" y="50178"/>
                  <a:pt x="4553265" y="0"/>
                </a:cubicBezTo>
                <a:cubicBezTo>
                  <a:pt x="4792202" y="-50178"/>
                  <a:pt x="5053881" y="29381"/>
                  <a:pt x="5301343" y="0"/>
                </a:cubicBezTo>
                <a:cubicBezTo>
                  <a:pt x="5308036" y="221340"/>
                  <a:pt x="5271979" y="302611"/>
                  <a:pt x="5301343" y="474380"/>
                </a:cubicBezTo>
                <a:cubicBezTo>
                  <a:pt x="5330707" y="646149"/>
                  <a:pt x="5300080" y="807135"/>
                  <a:pt x="5301343" y="895057"/>
                </a:cubicBezTo>
                <a:cubicBezTo>
                  <a:pt x="5302606" y="982979"/>
                  <a:pt x="5277161" y="1156473"/>
                  <a:pt x="5301343" y="1342586"/>
                </a:cubicBezTo>
                <a:cubicBezTo>
                  <a:pt x="5043976" y="1376729"/>
                  <a:pt x="4909501" y="1286337"/>
                  <a:pt x="4765318" y="1342586"/>
                </a:cubicBezTo>
                <a:cubicBezTo>
                  <a:pt x="4621135" y="1398835"/>
                  <a:pt x="4480086" y="1300361"/>
                  <a:pt x="4335320" y="1342586"/>
                </a:cubicBezTo>
                <a:cubicBezTo>
                  <a:pt x="4190554" y="1384811"/>
                  <a:pt x="3956762" y="1326517"/>
                  <a:pt x="3799296" y="1342586"/>
                </a:cubicBezTo>
                <a:cubicBezTo>
                  <a:pt x="3641830" y="1358655"/>
                  <a:pt x="3518982" y="1336480"/>
                  <a:pt x="3263271" y="1342586"/>
                </a:cubicBezTo>
                <a:cubicBezTo>
                  <a:pt x="3007561" y="1348692"/>
                  <a:pt x="2894447" y="1315763"/>
                  <a:pt x="2621220" y="1342586"/>
                </a:cubicBezTo>
                <a:cubicBezTo>
                  <a:pt x="2347993" y="1369409"/>
                  <a:pt x="2265275" y="1340479"/>
                  <a:pt x="1926155" y="1342586"/>
                </a:cubicBezTo>
                <a:cubicBezTo>
                  <a:pt x="1587036" y="1344693"/>
                  <a:pt x="1419000" y="1288474"/>
                  <a:pt x="1231090" y="1342586"/>
                </a:cubicBezTo>
                <a:cubicBezTo>
                  <a:pt x="1043181" y="1396698"/>
                  <a:pt x="927637" y="1322004"/>
                  <a:pt x="748078" y="1342586"/>
                </a:cubicBezTo>
                <a:cubicBezTo>
                  <a:pt x="568519" y="1363168"/>
                  <a:pt x="184088" y="1342524"/>
                  <a:pt x="0" y="1342586"/>
                </a:cubicBezTo>
                <a:cubicBezTo>
                  <a:pt x="-23467" y="1157805"/>
                  <a:pt x="8083" y="1101830"/>
                  <a:pt x="0" y="895057"/>
                </a:cubicBezTo>
                <a:cubicBezTo>
                  <a:pt x="-8083" y="688284"/>
                  <a:pt x="3905" y="576672"/>
                  <a:pt x="0" y="487806"/>
                </a:cubicBezTo>
                <a:cubicBezTo>
                  <a:pt x="-3905" y="398940"/>
                  <a:pt x="18432" y="115588"/>
                  <a:pt x="0" y="0"/>
                </a:cubicBezTo>
                <a:close/>
              </a:path>
              <a:path w="5301343" h="1342586"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39489" y="148203"/>
                  <a:pt x="5297536" y="284763"/>
                  <a:pt x="5301343" y="420677"/>
                </a:cubicBezTo>
                <a:cubicBezTo>
                  <a:pt x="5305150" y="556591"/>
                  <a:pt x="5275327" y="692920"/>
                  <a:pt x="5301343" y="881631"/>
                </a:cubicBezTo>
                <a:cubicBezTo>
                  <a:pt x="5327359" y="1070342"/>
                  <a:pt x="5277083" y="1169269"/>
                  <a:pt x="5301343" y="1342586"/>
                </a:cubicBezTo>
                <a:cubicBezTo>
                  <a:pt x="5125035" y="1368961"/>
                  <a:pt x="4950803" y="1291646"/>
                  <a:pt x="4818332" y="1342586"/>
                </a:cubicBezTo>
                <a:cubicBezTo>
                  <a:pt x="4685861" y="1393526"/>
                  <a:pt x="4318572" y="1310306"/>
                  <a:pt x="4123267" y="1342586"/>
                </a:cubicBezTo>
                <a:cubicBezTo>
                  <a:pt x="3927963" y="1374866"/>
                  <a:pt x="3783347" y="1303873"/>
                  <a:pt x="3534229" y="1342586"/>
                </a:cubicBezTo>
                <a:cubicBezTo>
                  <a:pt x="3285111" y="1381299"/>
                  <a:pt x="3153371" y="1327308"/>
                  <a:pt x="2998204" y="1342586"/>
                </a:cubicBezTo>
                <a:cubicBezTo>
                  <a:pt x="2843038" y="1357864"/>
                  <a:pt x="2780243" y="1324454"/>
                  <a:pt x="2568206" y="1342586"/>
                </a:cubicBezTo>
                <a:cubicBezTo>
                  <a:pt x="2356169" y="1360718"/>
                  <a:pt x="2239007" y="1294020"/>
                  <a:pt x="2085195" y="1342586"/>
                </a:cubicBezTo>
                <a:cubicBezTo>
                  <a:pt x="1931383" y="1391152"/>
                  <a:pt x="1577094" y="1296559"/>
                  <a:pt x="1390130" y="1342586"/>
                </a:cubicBezTo>
                <a:cubicBezTo>
                  <a:pt x="1203166" y="1388613"/>
                  <a:pt x="1128700" y="1326458"/>
                  <a:pt x="960132" y="1342586"/>
                </a:cubicBezTo>
                <a:cubicBezTo>
                  <a:pt x="791564" y="1358714"/>
                  <a:pt x="225212" y="1243654"/>
                  <a:pt x="0" y="1342586"/>
                </a:cubicBezTo>
                <a:cubicBezTo>
                  <a:pt x="-25822" y="1190550"/>
                  <a:pt x="32506" y="1083877"/>
                  <a:pt x="0" y="908483"/>
                </a:cubicBezTo>
                <a:cubicBezTo>
                  <a:pt x="-32506" y="733089"/>
                  <a:pt x="42255" y="665432"/>
                  <a:pt x="0" y="447529"/>
                </a:cubicBezTo>
                <a:cubicBezTo>
                  <a:pt x="-42255" y="229626"/>
                  <a:pt x="15373" y="169523"/>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3200" dirty="0"/>
          </a:p>
          <a:p>
            <a:r>
              <a:rPr lang="el-GR" sz="3200" dirty="0"/>
              <a:t>1.Πρωτοπρόσωπη αφήγηση;</a:t>
            </a:r>
          </a:p>
          <a:p>
            <a:r>
              <a:rPr lang="el-GR" sz="3200" dirty="0"/>
              <a:t>π.χ. Ένα πρωινό πήγ</a:t>
            </a:r>
            <a:r>
              <a:rPr lang="el-GR" sz="3200" b="1" dirty="0"/>
              <a:t>α</a:t>
            </a:r>
            <a:r>
              <a:rPr lang="el-GR" sz="3200" dirty="0"/>
              <a:t> …..</a:t>
            </a:r>
          </a:p>
        </p:txBody>
      </p:sp>
      <p:sp>
        <p:nvSpPr>
          <p:cNvPr id="4" name="TextBox 3">
            <a:extLst>
              <a:ext uri="{FF2B5EF4-FFF2-40B4-BE49-F238E27FC236}">
                <a16:creationId xmlns:a16="http://schemas.microsoft.com/office/drawing/2014/main" id="{B061B6AD-0576-FCEC-54D6-4A8408726FFD}"/>
              </a:ext>
            </a:extLst>
          </p:cNvPr>
          <p:cNvSpPr txBox="1"/>
          <p:nvPr/>
        </p:nvSpPr>
        <p:spPr>
          <a:xfrm>
            <a:off x="0" y="2260585"/>
            <a:ext cx="6096000" cy="2554545"/>
          </a:xfrm>
          <a:custGeom>
            <a:avLst/>
            <a:gdLst>
              <a:gd name="csX0" fmla="*/ 0 w 6096000"/>
              <a:gd name="csY0" fmla="*/ 0 h 2554545"/>
              <a:gd name="csX1" fmla="*/ 493222 w 6096000"/>
              <a:gd name="csY1" fmla="*/ 0 h 2554545"/>
              <a:gd name="csX2" fmla="*/ 1108364 w 6096000"/>
              <a:gd name="csY2" fmla="*/ 0 h 2554545"/>
              <a:gd name="csX3" fmla="*/ 1479665 w 6096000"/>
              <a:gd name="csY3" fmla="*/ 0 h 2554545"/>
              <a:gd name="csX4" fmla="*/ 2033847 w 6096000"/>
              <a:gd name="csY4" fmla="*/ 0 h 2554545"/>
              <a:gd name="csX5" fmla="*/ 2709949 w 6096000"/>
              <a:gd name="csY5" fmla="*/ 0 h 2554545"/>
              <a:gd name="csX6" fmla="*/ 3264131 w 6096000"/>
              <a:gd name="csY6" fmla="*/ 0 h 2554545"/>
              <a:gd name="csX7" fmla="*/ 3696393 w 6096000"/>
              <a:gd name="csY7" fmla="*/ 0 h 2554545"/>
              <a:gd name="csX8" fmla="*/ 4250575 w 6096000"/>
              <a:gd name="csY8" fmla="*/ 0 h 2554545"/>
              <a:gd name="csX9" fmla="*/ 4804756 w 6096000"/>
              <a:gd name="csY9" fmla="*/ 0 h 2554545"/>
              <a:gd name="csX10" fmla="*/ 5176058 w 6096000"/>
              <a:gd name="csY10" fmla="*/ 0 h 2554545"/>
              <a:gd name="csX11" fmla="*/ 6096000 w 6096000"/>
              <a:gd name="csY11" fmla="*/ 0 h 2554545"/>
              <a:gd name="csX12" fmla="*/ 6096000 w 6096000"/>
              <a:gd name="csY12" fmla="*/ 562000 h 2554545"/>
              <a:gd name="csX13" fmla="*/ 6096000 w 6096000"/>
              <a:gd name="csY13" fmla="*/ 996273 h 2554545"/>
              <a:gd name="csX14" fmla="*/ 6096000 w 6096000"/>
              <a:gd name="csY14" fmla="*/ 1507182 h 2554545"/>
              <a:gd name="csX15" fmla="*/ 6096000 w 6096000"/>
              <a:gd name="csY15" fmla="*/ 2043636 h 2554545"/>
              <a:gd name="csX16" fmla="*/ 6096000 w 6096000"/>
              <a:gd name="csY16" fmla="*/ 2554545 h 2554545"/>
              <a:gd name="csX17" fmla="*/ 5419898 w 6096000"/>
              <a:gd name="csY17" fmla="*/ 2554545 h 2554545"/>
              <a:gd name="csX18" fmla="*/ 4865716 w 6096000"/>
              <a:gd name="csY18" fmla="*/ 2554545 h 2554545"/>
              <a:gd name="csX19" fmla="*/ 4311535 w 6096000"/>
              <a:gd name="csY19" fmla="*/ 2554545 h 2554545"/>
              <a:gd name="csX20" fmla="*/ 3879273 w 6096000"/>
              <a:gd name="csY20" fmla="*/ 2554545 h 2554545"/>
              <a:gd name="csX21" fmla="*/ 3447011 w 6096000"/>
              <a:gd name="csY21" fmla="*/ 2554545 h 2554545"/>
              <a:gd name="csX22" fmla="*/ 3075709 w 6096000"/>
              <a:gd name="csY22" fmla="*/ 2554545 h 2554545"/>
              <a:gd name="csX23" fmla="*/ 2399607 w 6096000"/>
              <a:gd name="csY23" fmla="*/ 2554545 h 2554545"/>
              <a:gd name="csX24" fmla="*/ 1845425 w 6096000"/>
              <a:gd name="csY24" fmla="*/ 2554545 h 2554545"/>
              <a:gd name="csX25" fmla="*/ 1413164 w 6096000"/>
              <a:gd name="csY25" fmla="*/ 2554545 h 2554545"/>
              <a:gd name="csX26" fmla="*/ 858982 w 6096000"/>
              <a:gd name="csY26" fmla="*/ 2554545 h 2554545"/>
              <a:gd name="csX27" fmla="*/ 0 w 6096000"/>
              <a:gd name="csY27" fmla="*/ 2554545 h 2554545"/>
              <a:gd name="csX28" fmla="*/ 0 w 6096000"/>
              <a:gd name="csY28" fmla="*/ 2069181 h 2554545"/>
              <a:gd name="csX29" fmla="*/ 0 w 6096000"/>
              <a:gd name="csY29" fmla="*/ 1507182 h 2554545"/>
              <a:gd name="csX30" fmla="*/ 0 w 6096000"/>
              <a:gd name="csY30" fmla="*/ 970727 h 2554545"/>
              <a:gd name="csX31" fmla="*/ 0 w 6096000"/>
              <a:gd name="csY31" fmla="*/ 485364 h 2554545"/>
              <a:gd name="csX32" fmla="*/ 0 w 6096000"/>
              <a:gd name="csY32" fmla="*/ 0 h 2554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096000" h="2554545" extrusionOk="0">
                <a:moveTo>
                  <a:pt x="0" y="0"/>
                </a:moveTo>
                <a:cubicBezTo>
                  <a:pt x="128932" y="-6143"/>
                  <a:pt x="259422" y="40757"/>
                  <a:pt x="493222" y="0"/>
                </a:cubicBezTo>
                <a:cubicBezTo>
                  <a:pt x="727022" y="-40757"/>
                  <a:pt x="867036" y="37291"/>
                  <a:pt x="1108364" y="0"/>
                </a:cubicBezTo>
                <a:cubicBezTo>
                  <a:pt x="1349692" y="-37291"/>
                  <a:pt x="1304942" y="33464"/>
                  <a:pt x="1479665" y="0"/>
                </a:cubicBezTo>
                <a:cubicBezTo>
                  <a:pt x="1654388" y="-33464"/>
                  <a:pt x="1848275" y="19456"/>
                  <a:pt x="2033847" y="0"/>
                </a:cubicBezTo>
                <a:cubicBezTo>
                  <a:pt x="2219419" y="-19456"/>
                  <a:pt x="2527259" y="19144"/>
                  <a:pt x="2709949" y="0"/>
                </a:cubicBezTo>
                <a:cubicBezTo>
                  <a:pt x="2892639" y="-19144"/>
                  <a:pt x="2994311" y="11021"/>
                  <a:pt x="3264131" y="0"/>
                </a:cubicBezTo>
                <a:cubicBezTo>
                  <a:pt x="3533951" y="-11021"/>
                  <a:pt x="3521399" y="18715"/>
                  <a:pt x="3696393" y="0"/>
                </a:cubicBezTo>
                <a:cubicBezTo>
                  <a:pt x="3871387" y="-18715"/>
                  <a:pt x="4084837" y="38332"/>
                  <a:pt x="4250575" y="0"/>
                </a:cubicBezTo>
                <a:cubicBezTo>
                  <a:pt x="4416313" y="-38332"/>
                  <a:pt x="4573529" y="53018"/>
                  <a:pt x="4804756" y="0"/>
                </a:cubicBezTo>
                <a:cubicBezTo>
                  <a:pt x="5035983" y="-53018"/>
                  <a:pt x="5045306" y="27139"/>
                  <a:pt x="5176058" y="0"/>
                </a:cubicBezTo>
                <a:cubicBezTo>
                  <a:pt x="5306810" y="-27139"/>
                  <a:pt x="5833923" y="83509"/>
                  <a:pt x="6096000" y="0"/>
                </a:cubicBezTo>
                <a:cubicBezTo>
                  <a:pt x="6120727" y="179106"/>
                  <a:pt x="6095757" y="375703"/>
                  <a:pt x="6096000" y="562000"/>
                </a:cubicBezTo>
                <a:cubicBezTo>
                  <a:pt x="6096243" y="748297"/>
                  <a:pt x="6078973" y="894830"/>
                  <a:pt x="6096000" y="996273"/>
                </a:cubicBezTo>
                <a:cubicBezTo>
                  <a:pt x="6113027" y="1097716"/>
                  <a:pt x="6047012" y="1389891"/>
                  <a:pt x="6096000" y="1507182"/>
                </a:cubicBezTo>
                <a:cubicBezTo>
                  <a:pt x="6144988" y="1624473"/>
                  <a:pt x="6043841" y="1906434"/>
                  <a:pt x="6096000" y="2043636"/>
                </a:cubicBezTo>
                <a:cubicBezTo>
                  <a:pt x="6148159" y="2180838"/>
                  <a:pt x="6072572" y="2341941"/>
                  <a:pt x="6096000" y="2554545"/>
                </a:cubicBezTo>
                <a:cubicBezTo>
                  <a:pt x="5902755" y="2604024"/>
                  <a:pt x="5650135" y="2526561"/>
                  <a:pt x="5419898" y="2554545"/>
                </a:cubicBezTo>
                <a:cubicBezTo>
                  <a:pt x="5189661" y="2582529"/>
                  <a:pt x="5133551" y="2517896"/>
                  <a:pt x="4865716" y="2554545"/>
                </a:cubicBezTo>
                <a:cubicBezTo>
                  <a:pt x="4597881" y="2591194"/>
                  <a:pt x="4512458" y="2491476"/>
                  <a:pt x="4311535" y="2554545"/>
                </a:cubicBezTo>
                <a:cubicBezTo>
                  <a:pt x="4110612" y="2617614"/>
                  <a:pt x="4033048" y="2522567"/>
                  <a:pt x="3879273" y="2554545"/>
                </a:cubicBezTo>
                <a:cubicBezTo>
                  <a:pt x="3725498" y="2586523"/>
                  <a:pt x="3616220" y="2514422"/>
                  <a:pt x="3447011" y="2554545"/>
                </a:cubicBezTo>
                <a:cubicBezTo>
                  <a:pt x="3277802" y="2594668"/>
                  <a:pt x="3235975" y="2539996"/>
                  <a:pt x="3075709" y="2554545"/>
                </a:cubicBezTo>
                <a:cubicBezTo>
                  <a:pt x="2915443" y="2569094"/>
                  <a:pt x="2698587" y="2491244"/>
                  <a:pt x="2399607" y="2554545"/>
                </a:cubicBezTo>
                <a:cubicBezTo>
                  <a:pt x="2100627" y="2617846"/>
                  <a:pt x="1974150" y="2499964"/>
                  <a:pt x="1845425" y="2554545"/>
                </a:cubicBezTo>
                <a:cubicBezTo>
                  <a:pt x="1716700" y="2609126"/>
                  <a:pt x="1553910" y="2509372"/>
                  <a:pt x="1413164" y="2554545"/>
                </a:cubicBezTo>
                <a:cubicBezTo>
                  <a:pt x="1272418" y="2599718"/>
                  <a:pt x="1119123" y="2536100"/>
                  <a:pt x="858982" y="2554545"/>
                </a:cubicBezTo>
                <a:cubicBezTo>
                  <a:pt x="598841" y="2572990"/>
                  <a:pt x="275714" y="2469165"/>
                  <a:pt x="0" y="2554545"/>
                </a:cubicBezTo>
                <a:cubicBezTo>
                  <a:pt x="-15742" y="2364228"/>
                  <a:pt x="9850" y="2307529"/>
                  <a:pt x="0" y="2069181"/>
                </a:cubicBezTo>
                <a:cubicBezTo>
                  <a:pt x="-9850" y="1830833"/>
                  <a:pt x="53140" y="1696539"/>
                  <a:pt x="0" y="1507182"/>
                </a:cubicBezTo>
                <a:cubicBezTo>
                  <a:pt x="-53140" y="1317825"/>
                  <a:pt x="18277" y="1172229"/>
                  <a:pt x="0" y="970727"/>
                </a:cubicBezTo>
                <a:cubicBezTo>
                  <a:pt x="-18277" y="769225"/>
                  <a:pt x="33295" y="612969"/>
                  <a:pt x="0" y="485364"/>
                </a:cubicBezTo>
                <a:cubicBezTo>
                  <a:pt x="-33295" y="357759"/>
                  <a:pt x="49018" y="153034"/>
                  <a:pt x="0" y="0"/>
                </a:cubicBezTo>
                <a:close/>
              </a:path>
            </a:pathLst>
          </a:custGeom>
          <a:noFill/>
          <a:ln>
            <a:solidFill>
              <a:schemeClr val="tx1"/>
            </a:solidFill>
            <a:extLst>
              <a:ext uri="{C807C97D-BFC1-408E-A445-0C87EB9F89A2}">
                <ask:lineSketchStyleProps xmlns:ask="http://schemas.microsoft.com/office/drawing/2018/sketchyshapes" sd="2302369610">
                  <a:prstGeom prst="rect">
                    <a:avLst/>
                  </a:prstGeom>
                  <ask:type>
                    <ask:lineSketchScribble/>
                  </ask:type>
                </ask:lineSketchStyleProps>
              </a:ext>
            </a:extLst>
          </a:ln>
        </p:spPr>
        <p:txBody>
          <a:bodyPr wrap="square">
            <a:spAutoFit/>
          </a:bodyPr>
          <a:lstStyle/>
          <a:p>
            <a:r>
              <a:rPr lang="el-GR" sz="2000" dirty="0"/>
              <a:t>Στο μυθιστόρημα  Η </a:t>
            </a:r>
            <a:r>
              <a:rPr lang="el-GR" sz="2000" i="1" dirty="0"/>
              <a:t>Κυρία </a:t>
            </a:r>
            <a:r>
              <a:rPr lang="el-GR" sz="2000" i="1" dirty="0" err="1"/>
              <a:t>Ντορεμί</a:t>
            </a:r>
            <a:r>
              <a:rPr lang="el-GR" sz="2000" dirty="0"/>
              <a:t>, η </a:t>
            </a:r>
            <a:r>
              <a:rPr lang="el-GR" sz="2000" dirty="0" err="1"/>
              <a:t>Λιλίκα</a:t>
            </a:r>
            <a:r>
              <a:rPr lang="el-GR" sz="2000" dirty="0"/>
              <a:t> Νάκου </a:t>
            </a:r>
            <a:r>
              <a:rPr lang="el-GR" sz="2000" b="1" dirty="0"/>
              <a:t>ανακαλεί την εποχή που διορίστηκε </a:t>
            </a:r>
            <a:r>
              <a:rPr lang="el-GR" sz="2000" dirty="0"/>
              <a:t>ως καθηγήτρια στο Γυμνάσιο Ρεθύμνου, φέρνοντας ως παράδειγμα το περιστατικό με τον  μικρό Βασίλη. Από την άλλη, στο μυθιστόρημα  </a:t>
            </a:r>
            <a:r>
              <a:rPr lang="el-GR" sz="2000" i="1" dirty="0"/>
              <a:t>Αναφορά στον Γκρέκο</a:t>
            </a:r>
            <a:r>
              <a:rPr lang="el-GR" sz="2000" dirty="0"/>
              <a:t>, ο Νίκος Καζαντζάκης </a:t>
            </a:r>
            <a:r>
              <a:rPr lang="el-GR" sz="2000" b="1" dirty="0"/>
              <a:t>γυρίζει ακόμα πιο πίσω, στα μαθητικά του χρόνια, </a:t>
            </a:r>
            <a:r>
              <a:rPr lang="el-GR" sz="2000" dirty="0"/>
              <a:t>περιγράφοντας τον δάσκαλο της τρίτης δημοτικού και το περιστατικό με τον </a:t>
            </a:r>
            <a:r>
              <a:rPr lang="el-GR" sz="2000" dirty="0" err="1"/>
              <a:t>Νικολιό</a:t>
            </a:r>
            <a:r>
              <a:rPr lang="el-GR" sz="2000" dirty="0"/>
              <a:t>.</a:t>
            </a:r>
            <a:endParaRPr lang="el-GR" dirty="0"/>
          </a:p>
        </p:txBody>
      </p:sp>
      <p:sp>
        <p:nvSpPr>
          <p:cNvPr id="6" name="Τίτλος 1">
            <a:extLst>
              <a:ext uri="{FF2B5EF4-FFF2-40B4-BE49-F238E27FC236}">
                <a16:creationId xmlns:a16="http://schemas.microsoft.com/office/drawing/2014/main" id="{901D62C0-B946-11B9-0CE9-213EBF998172}"/>
              </a:ext>
            </a:extLst>
          </p:cNvPr>
          <p:cNvSpPr txBox="1">
            <a:spLocks/>
          </p:cNvSpPr>
          <p:nvPr/>
        </p:nvSpPr>
        <p:spPr>
          <a:xfrm>
            <a:off x="6520543" y="3940871"/>
            <a:ext cx="5301343" cy="1342586"/>
          </a:xfrm>
          <a:custGeom>
            <a:avLst/>
            <a:gdLst>
              <a:gd name="csX0" fmla="*/ 0 w 5301343"/>
              <a:gd name="csY0" fmla="*/ 0 h 1342586"/>
              <a:gd name="csX1" fmla="*/ 589038 w 5301343"/>
              <a:gd name="csY1" fmla="*/ 0 h 1342586"/>
              <a:gd name="csX2" fmla="*/ 1019036 w 5301343"/>
              <a:gd name="csY2" fmla="*/ 0 h 1342586"/>
              <a:gd name="csX3" fmla="*/ 1608074 w 5301343"/>
              <a:gd name="csY3" fmla="*/ 0 h 1342586"/>
              <a:gd name="csX4" fmla="*/ 2197112 w 5301343"/>
              <a:gd name="csY4" fmla="*/ 0 h 1342586"/>
              <a:gd name="csX5" fmla="*/ 2680123 w 5301343"/>
              <a:gd name="csY5" fmla="*/ 0 h 1342586"/>
              <a:gd name="csX6" fmla="*/ 3269162 w 5301343"/>
              <a:gd name="csY6" fmla="*/ 0 h 1342586"/>
              <a:gd name="csX7" fmla="*/ 3858200 w 5301343"/>
              <a:gd name="csY7" fmla="*/ 0 h 1342586"/>
              <a:gd name="csX8" fmla="*/ 4553265 w 5301343"/>
              <a:gd name="csY8" fmla="*/ 0 h 1342586"/>
              <a:gd name="csX9" fmla="*/ 5301343 w 5301343"/>
              <a:gd name="csY9" fmla="*/ 0 h 1342586"/>
              <a:gd name="csX10" fmla="*/ 5301343 w 5301343"/>
              <a:gd name="csY10" fmla="*/ 474380 h 1342586"/>
              <a:gd name="csX11" fmla="*/ 5301343 w 5301343"/>
              <a:gd name="csY11" fmla="*/ 895057 h 1342586"/>
              <a:gd name="csX12" fmla="*/ 5301343 w 5301343"/>
              <a:gd name="csY12" fmla="*/ 1342586 h 1342586"/>
              <a:gd name="csX13" fmla="*/ 4765318 w 5301343"/>
              <a:gd name="csY13" fmla="*/ 1342586 h 1342586"/>
              <a:gd name="csX14" fmla="*/ 4335320 w 5301343"/>
              <a:gd name="csY14" fmla="*/ 1342586 h 1342586"/>
              <a:gd name="csX15" fmla="*/ 3799296 w 5301343"/>
              <a:gd name="csY15" fmla="*/ 1342586 h 1342586"/>
              <a:gd name="csX16" fmla="*/ 3263271 w 5301343"/>
              <a:gd name="csY16" fmla="*/ 1342586 h 1342586"/>
              <a:gd name="csX17" fmla="*/ 2621220 w 5301343"/>
              <a:gd name="csY17" fmla="*/ 1342586 h 1342586"/>
              <a:gd name="csX18" fmla="*/ 1926155 w 5301343"/>
              <a:gd name="csY18" fmla="*/ 1342586 h 1342586"/>
              <a:gd name="csX19" fmla="*/ 1231090 w 5301343"/>
              <a:gd name="csY19" fmla="*/ 1342586 h 1342586"/>
              <a:gd name="csX20" fmla="*/ 748078 w 5301343"/>
              <a:gd name="csY20" fmla="*/ 1342586 h 1342586"/>
              <a:gd name="csX21" fmla="*/ 0 w 5301343"/>
              <a:gd name="csY21" fmla="*/ 1342586 h 1342586"/>
              <a:gd name="csX22" fmla="*/ 0 w 5301343"/>
              <a:gd name="csY22" fmla="*/ 895057 h 1342586"/>
              <a:gd name="csX23" fmla="*/ 0 w 5301343"/>
              <a:gd name="csY23" fmla="*/ 487806 h 1342586"/>
              <a:gd name="csX24" fmla="*/ 0 w 5301343"/>
              <a:gd name="csY24" fmla="*/ 0 h 1342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301343" h="1342586" fill="none" extrusionOk="0">
                <a:moveTo>
                  <a:pt x="0" y="0"/>
                </a:moveTo>
                <a:cubicBezTo>
                  <a:pt x="225660" y="-35502"/>
                  <a:pt x="365659" y="15346"/>
                  <a:pt x="589038" y="0"/>
                </a:cubicBezTo>
                <a:cubicBezTo>
                  <a:pt x="812417" y="-15346"/>
                  <a:pt x="891062" y="38527"/>
                  <a:pt x="1019036" y="0"/>
                </a:cubicBezTo>
                <a:cubicBezTo>
                  <a:pt x="1147010" y="-38527"/>
                  <a:pt x="1346949" y="47006"/>
                  <a:pt x="1608074" y="0"/>
                </a:cubicBezTo>
                <a:cubicBezTo>
                  <a:pt x="1869199" y="-47006"/>
                  <a:pt x="1945439" y="22809"/>
                  <a:pt x="2197112" y="0"/>
                </a:cubicBezTo>
                <a:cubicBezTo>
                  <a:pt x="2448785" y="-22809"/>
                  <a:pt x="2496722" y="275"/>
                  <a:pt x="2680123" y="0"/>
                </a:cubicBezTo>
                <a:cubicBezTo>
                  <a:pt x="2863524" y="-275"/>
                  <a:pt x="2991645" y="70167"/>
                  <a:pt x="3269162" y="0"/>
                </a:cubicBezTo>
                <a:cubicBezTo>
                  <a:pt x="3546679" y="-70167"/>
                  <a:pt x="3689553" y="68142"/>
                  <a:pt x="3858200" y="0"/>
                </a:cubicBezTo>
                <a:cubicBezTo>
                  <a:pt x="4026847" y="-68142"/>
                  <a:pt x="4314329" y="50178"/>
                  <a:pt x="4553265" y="0"/>
                </a:cubicBezTo>
                <a:cubicBezTo>
                  <a:pt x="4792202" y="-50178"/>
                  <a:pt x="5053881" y="29381"/>
                  <a:pt x="5301343" y="0"/>
                </a:cubicBezTo>
                <a:cubicBezTo>
                  <a:pt x="5308036" y="221340"/>
                  <a:pt x="5271979" y="302611"/>
                  <a:pt x="5301343" y="474380"/>
                </a:cubicBezTo>
                <a:cubicBezTo>
                  <a:pt x="5330707" y="646149"/>
                  <a:pt x="5300080" y="807135"/>
                  <a:pt x="5301343" y="895057"/>
                </a:cubicBezTo>
                <a:cubicBezTo>
                  <a:pt x="5302606" y="982979"/>
                  <a:pt x="5277161" y="1156473"/>
                  <a:pt x="5301343" y="1342586"/>
                </a:cubicBezTo>
                <a:cubicBezTo>
                  <a:pt x="5043976" y="1376729"/>
                  <a:pt x="4909501" y="1286337"/>
                  <a:pt x="4765318" y="1342586"/>
                </a:cubicBezTo>
                <a:cubicBezTo>
                  <a:pt x="4621135" y="1398835"/>
                  <a:pt x="4480086" y="1300361"/>
                  <a:pt x="4335320" y="1342586"/>
                </a:cubicBezTo>
                <a:cubicBezTo>
                  <a:pt x="4190554" y="1384811"/>
                  <a:pt x="3956762" y="1326517"/>
                  <a:pt x="3799296" y="1342586"/>
                </a:cubicBezTo>
                <a:cubicBezTo>
                  <a:pt x="3641830" y="1358655"/>
                  <a:pt x="3518982" y="1336480"/>
                  <a:pt x="3263271" y="1342586"/>
                </a:cubicBezTo>
                <a:cubicBezTo>
                  <a:pt x="3007561" y="1348692"/>
                  <a:pt x="2894447" y="1315763"/>
                  <a:pt x="2621220" y="1342586"/>
                </a:cubicBezTo>
                <a:cubicBezTo>
                  <a:pt x="2347993" y="1369409"/>
                  <a:pt x="2265275" y="1340479"/>
                  <a:pt x="1926155" y="1342586"/>
                </a:cubicBezTo>
                <a:cubicBezTo>
                  <a:pt x="1587036" y="1344693"/>
                  <a:pt x="1419000" y="1288474"/>
                  <a:pt x="1231090" y="1342586"/>
                </a:cubicBezTo>
                <a:cubicBezTo>
                  <a:pt x="1043181" y="1396698"/>
                  <a:pt x="927637" y="1322004"/>
                  <a:pt x="748078" y="1342586"/>
                </a:cubicBezTo>
                <a:cubicBezTo>
                  <a:pt x="568519" y="1363168"/>
                  <a:pt x="184088" y="1342524"/>
                  <a:pt x="0" y="1342586"/>
                </a:cubicBezTo>
                <a:cubicBezTo>
                  <a:pt x="-23467" y="1157805"/>
                  <a:pt x="8083" y="1101830"/>
                  <a:pt x="0" y="895057"/>
                </a:cubicBezTo>
                <a:cubicBezTo>
                  <a:pt x="-8083" y="688284"/>
                  <a:pt x="3905" y="576672"/>
                  <a:pt x="0" y="487806"/>
                </a:cubicBezTo>
                <a:cubicBezTo>
                  <a:pt x="-3905" y="398940"/>
                  <a:pt x="18432" y="115588"/>
                  <a:pt x="0" y="0"/>
                </a:cubicBezTo>
                <a:close/>
              </a:path>
              <a:path w="5301343" h="1342586"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39489" y="148203"/>
                  <a:pt x="5297536" y="284763"/>
                  <a:pt x="5301343" y="420677"/>
                </a:cubicBezTo>
                <a:cubicBezTo>
                  <a:pt x="5305150" y="556591"/>
                  <a:pt x="5275327" y="692920"/>
                  <a:pt x="5301343" y="881631"/>
                </a:cubicBezTo>
                <a:cubicBezTo>
                  <a:pt x="5327359" y="1070342"/>
                  <a:pt x="5277083" y="1169269"/>
                  <a:pt x="5301343" y="1342586"/>
                </a:cubicBezTo>
                <a:cubicBezTo>
                  <a:pt x="5125035" y="1368961"/>
                  <a:pt x="4950803" y="1291646"/>
                  <a:pt x="4818332" y="1342586"/>
                </a:cubicBezTo>
                <a:cubicBezTo>
                  <a:pt x="4685861" y="1393526"/>
                  <a:pt x="4318572" y="1310306"/>
                  <a:pt x="4123267" y="1342586"/>
                </a:cubicBezTo>
                <a:cubicBezTo>
                  <a:pt x="3927963" y="1374866"/>
                  <a:pt x="3783347" y="1303873"/>
                  <a:pt x="3534229" y="1342586"/>
                </a:cubicBezTo>
                <a:cubicBezTo>
                  <a:pt x="3285111" y="1381299"/>
                  <a:pt x="3153371" y="1327308"/>
                  <a:pt x="2998204" y="1342586"/>
                </a:cubicBezTo>
                <a:cubicBezTo>
                  <a:pt x="2843038" y="1357864"/>
                  <a:pt x="2780243" y="1324454"/>
                  <a:pt x="2568206" y="1342586"/>
                </a:cubicBezTo>
                <a:cubicBezTo>
                  <a:pt x="2356169" y="1360718"/>
                  <a:pt x="2239007" y="1294020"/>
                  <a:pt x="2085195" y="1342586"/>
                </a:cubicBezTo>
                <a:cubicBezTo>
                  <a:pt x="1931383" y="1391152"/>
                  <a:pt x="1577094" y="1296559"/>
                  <a:pt x="1390130" y="1342586"/>
                </a:cubicBezTo>
                <a:cubicBezTo>
                  <a:pt x="1203166" y="1388613"/>
                  <a:pt x="1128700" y="1326458"/>
                  <a:pt x="960132" y="1342586"/>
                </a:cubicBezTo>
                <a:cubicBezTo>
                  <a:pt x="791564" y="1358714"/>
                  <a:pt x="225212" y="1243654"/>
                  <a:pt x="0" y="1342586"/>
                </a:cubicBezTo>
                <a:cubicBezTo>
                  <a:pt x="-25822" y="1190550"/>
                  <a:pt x="32506" y="1083877"/>
                  <a:pt x="0" y="908483"/>
                </a:cubicBezTo>
                <a:cubicBezTo>
                  <a:pt x="-32506" y="733089"/>
                  <a:pt x="42255" y="665432"/>
                  <a:pt x="0" y="447529"/>
                </a:cubicBezTo>
                <a:cubicBezTo>
                  <a:pt x="-42255" y="229626"/>
                  <a:pt x="15373" y="169523"/>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3200" dirty="0"/>
          </a:p>
          <a:p>
            <a:r>
              <a:rPr lang="el-GR" sz="3200" dirty="0"/>
              <a:t>2.Τριτοπρόσωπη αφήγηση;</a:t>
            </a:r>
          </a:p>
          <a:p>
            <a:r>
              <a:rPr lang="el-GR" sz="3200" dirty="0"/>
              <a:t>π.χ. Ένα πρωινό  πήγ</a:t>
            </a:r>
            <a:r>
              <a:rPr lang="el-GR" sz="3200" b="1" dirty="0"/>
              <a:t>ε</a:t>
            </a:r>
            <a:r>
              <a:rPr lang="el-GR" sz="3200" dirty="0"/>
              <a:t> …..</a:t>
            </a:r>
          </a:p>
        </p:txBody>
      </p:sp>
      <p:sp>
        <p:nvSpPr>
          <p:cNvPr id="8" name="TextBox 7">
            <a:extLst>
              <a:ext uri="{FF2B5EF4-FFF2-40B4-BE49-F238E27FC236}">
                <a16:creationId xmlns:a16="http://schemas.microsoft.com/office/drawing/2014/main" id="{958C0F86-E8FE-5116-D9A0-C5042056D606}"/>
              </a:ext>
            </a:extLst>
          </p:cNvPr>
          <p:cNvSpPr txBox="1"/>
          <p:nvPr/>
        </p:nvSpPr>
        <p:spPr>
          <a:xfrm>
            <a:off x="734786" y="416583"/>
            <a:ext cx="9192985" cy="369332"/>
          </a:xfrm>
          <a:prstGeom prst="rect">
            <a:avLst/>
          </a:prstGeom>
          <a:noFill/>
        </p:spPr>
        <p:txBody>
          <a:bodyPr wrap="square">
            <a:spAutoFit/>
          </a:bodyPr>
          <a:lstStyle/>
          <a:p>
            <a:r>
              <a:rPr lang="el-GR" b="1" dirty="0"/>
              <a:t>Διαβάστε το </a:t>
            </a:r>
            <a:r>
              <a:rPr lang="el-GR" b="1" dirty="0">
                <a:solidFill>
                  <a:srgbClr val="FF0000"/>
                </a:solidFill>
              </a:rPr>
              <a:t>παραπάνω απόσπασμα </a:t>
            </a:r>
            <a:r>
              <a:rPr lang="el-GR" b="1" dirty="0"/>
              <a:t>και </a:t>
            </a:r>
            <a:r>
              <a:rPr lang="el-GR" sz="1800" b="1" u="none" strike="noStrike" dirty="0">
                <a:solidFill>
                  <a:srgbClr val="00B050"/>
                </a:solidFill>
                <a:effectLst/>
                <a:latin typeface="+mn-lt"/>
              </a:rPr>
              <a:t>κυκλώστε τη σωστή απάντηση</a:t>
            </a:r>
            <a:r>
              <a:rPr lang="el-GR" b="1" dirty="0">
                <a:solidFill>
                  <a:srgbClr val="00B050"/>
                </a:solidFill>
              </a:rPr>
              <a:t>.</a:t>
            </a:r>
          </a:p>
        </p:txBody>
      </p:sp>
      <p:sp>
        <p:nvSpPr>
          <p:cNvPr id="9" name="Βέλος: Δεξιό 8">
            <a:extLst>
              <a:ext uri="{FF2B5EF4-FFF2-40B4-BE49-F238E27FC236}">
                <a16:creationId xmlns:a16="http://schemas.microsoft.com/office/drawing/2014/main" id="{DCF95BE5-78CF-779D-4D0D-62EF350B1F41}"/>
              </a:ext>
            </a:extLst>
          </p:cNvPr>
          <p:cNvSpPr/>
          <p:nvPr/>
        </p:nvSpPr>
        <p:spPr>
          <a:xfrm rot="2667916">
            <a:off x="6615053" y="754830"/>
            <a:ext cx="1560520" cy="1455042"/>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Βέλος: Κάτω 9">
            <a:extLst>
              <a:ext uri="{FF2B5EF4-FFF2-40B4-BE49-F238E27FC236}">
                <a16:creationId xmlns:a16="http://schemas.microsoft.com/office/drawing/2014/main" id="{88791E1D-2C23-3FAB-3341-4FB884BC4CF9}"/>
              </a:ext>
            </a:extLst>
          </p:cNvPr>
          <p:cNvSpPr/>
          <p:nvPr/>
        </p:nvSpPr>
        <p:spPr>
          <a:xfrm>
            <a:off x="2438400" y="785915"/>
            <a:ext cx="1077686" cy="147467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863427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51256-695A-2B74-DBBA-883A9BBCF98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A39C7AE-8D88-8556-2C0B-E44C814516F9}"/>
              </a:ext>
            </a:extLst>
          </p:cNvPr>
          <p:cNvSpPr txBox="1">
            <a:spLocks/>
          </p:cNvSpPr>
          <p:nvPr/>
        </p:nvSpPr>
        <p:spPr>
          <a:xfrm>
            <a:off x="6520543" y="2260585"/>
            <a:ext cx="5301343" cy="1342586"/>
          </a:xfrm>
          <a:custGeom>
            <a:avLst/>
            <a:gdLst>
              <a:gd name="csX0" fmla="*/ 0 w 5301343"/>
              <a:gd name="csY0" fmla="*/ 0 h 1342586"/>
              <a:gd name="csX1" fmla="*/ 589038 w 5301343"/>
              <a:gd name="csY1" fmla="*/ 0 h 1342586"/>
              <a:gd name="csX2" fmla="*/ 1019036 w 5301343"/>
              <a:gd name="csY2" fmla="*/ 0 h 1342586"/>
              <a:gd name="csX3" fmla="*/ 1608074 w 5301343"/>
              <a:gd name="csY3" fmla="*/ 0 h 1342586"/>
              <a:gd name="csX4" fmla="*/ 2197112 w 5301343"/>
              <a:gd name="csY4" fmla="*/ 0 h 1342586"/>
              <a:gd name="csX5" fmla="*/ 2680123 w 5301343"/>
              <a:gd name="csY5" fmla="*/ 0 h 1342586"/>
              <a:gd name="csX6" fmla="*/ 3269162 w 5301343"/>
              <a:gd name="csY6" fmla="*/ 0 h 1342586"/>
              <a:gd name="csX7" fmla="*/ 3858200 w 5301343"/>
              <a:gd name="csY7" fmla="*/ 0 h 1342586"/>
              <a:gd name="csX8" fmla="*/ 4553265 w 5301343"/>
              <a:gd name="csY8" fmla="*/ 0 h 1342586"/>
              <a:gd name="csX9" fmla="*/ 5301343 w 5301343"/>
              <a:gd name="csY9" fmla="*/ 0 h 1342586"/>
              <a:gd name="csX10" fmla="*/ 5301343 w 5301343"/>
              <a:gd name="csY10" fmla="*/ 474380 h 1342586"/>
              <a:gd name="csX11" fmla="*/ 5301343 w 5301343"/>
              <a:gd name="csY11" fmla="*/ 895057 h 1342586"/>
              <a:gd name="csX12" fmla="*/ 5301343 w 5301343"/>
              <a:gd name="csY12" fmla="*/ 1342586 h 1342586"/>
              <a:gd name="csX13" fmla="*/ 4765318 w 5301343"/>
              <a:gd name="csY13" fmla="*/ 1342586 h 1342586"/>
              <a:gd name="csX14" fmla="*/ 4335320 w 5301343"/>
              <a:gd name="csY14" fmla="*/ 1342586 h 1342586"/>
              <a:gd name="csX15" fmla="*/ 3799296 w 5301343"/>
              <a:gd name="csY15" fmla="*/ 1342586 h 1342586"/>
              <a:gd name="csX16" fmla="*/ 3263271 w 5301343"/>
              <a:gd name="csY16" fmla="*/ 1342586 h 1342586"/>
              <a:gd name="csX17" fmla="*/ 2621220 w 5301343"/>
              <a:gd name="csY17" fmla="*/ 1342586 h 1342586"/>
              <a:gd name="csX18" fmla="*/ 1926155 w 5301343"/>
              <a:gd name="csY18" fmla="*/ 1342586 h 1342586"/>
              <a:gd name="csX19" fmla="*/ 1231090 w 5301343"/>
              <a:gd name="csY19" fmla="*/ 1342586 h 1342586"/>
              <a:gd name="csX20" fmla="*/ 748078 w 5301343"/>
              <a:gd name="csY20" fmla="*/ 1342586 h 1342586"/>
              <a:gd name="csX21" fmla="*/ 0 w 5301343"/>
              <a:gd name="csY21" fmla="*/ 1342586 h 1342586"/>
              <a:gd name="csX22" fmla="*/ 0 w 5301343"/>
              <a:gd name="csY22" fmla="*/ 895057 h 1342586"/>
              <a:gd name="csX23" fmla="*/ 0 w 5301343"/>
              <a:gd name="csY23" fmla="*/ 487806 h 1342586"/>
              <a:gd name="csX24" fmla="*/ 0 w 5301343"/>
              <a:gd name="csY24" fmla="*/ 0 h 1342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301343" h="1342586" fill="none" extrusionOk="0">
                <a:moveTo>
                  <a:pt x="0" y="0"/>
                </a:moveTo>
                <a:cubicBezTo>
                  <a:pt x="225660" y="-35502"/>
                  <a:pt x="365659" y="15346"/>
                  <a:pt x="589038" y="0"/>
                </a:cubicBezTo>
                <a:cubicBezTo>
                  <a:pt x="812417" y="-15346"/>
                  <a:pt x="891062" y="38527"/>
                  <a:pt x="1019036" y="0"/>
                </a:cubicBezTo>
                <a:cubicBezTo>
                  <a:pt x="1147010" y="-38527"/>
                  <a:pt x="1346949" y="47006"/>
                  <a:pt x="1608074" y="0"/>
                </a:cubicBezTo>
                <a:cubicBezTo>
                  <a:pt x="1869199" y="-47006"/>
                  <a:pt x="1945439" y="22809"/>
                  <a:pt x="2197112" y="0"/>
                </a:cubicBezTo>
                <a:cubicBezTo>
                  <a:pt x="2448785" y="-22809"/>
                  <a:pt x="2496722" y="275"/>
                  <a:pt x="2680123" y="0"/>
                </a:cubicBezTo>
                <a:cubicBezTo>
                  <a:pt x="2863524" y="-275"/>
                  <a:pt x="2991645" y="70167"/>
                  <a:pt x="3269162" y="0"/>
                </a:cubicBezTo>
                <a:cubicBezTo>
                  <a:pt x="3546679" y="-70167"/>
                  <a:pt x="3689553" y="68142"/>
                  <a:pt x="3858200" y="0"/>
                </a:cubicBezTo>
                <a:cubicBezTo>
                  <a:pt x="4026847" y="-68142"/>
                  <a:pt x="4314329" y="50178"/>
                  <a:pt x="4553265" y="0"/>
                </a:cubicBezTo>
                <a:cubicBezTo>
                  <a:pt x="4792202" y="-50178"/>
                  <a:pt x="5053881" y="29381"/>
                  <a:pt x="5301343" y="0"/>
                </a:cubicBezTo>
                <a:cubicBezTo>
                  <a:pt x="5308036" y="221340"/>
                  <a:pt x="5271979" y="302611"/>
                  <a:pt x="5301343" y="474380"/>
                </a:cubicBezTo>
                <a:cubicBezTo>
                  <a:pt x="5330707" y="646149"/>
                  <a:pt x="5300080" y="807135"/>
                  <a:pt x="5301343" y="895057"/>
                </a:cubicBezTo>
                <a:cubicBezTo>
                  <a:pt x="5302606" y="982979"/>
                  <a:pt x="5277161" y="1156473"/>
                  <a:pt x="5301343" y="1342586"/>
                </a:cubicBezTo>
                <a:cubicBezTo>
                  <a:pt x="5043976" y="1376729"/>
                  <a:pt x="4909501" y="1286337"/>
                  <a:pt x="4765318" y="1342586"/>
                </a:cubicBezTo>
                <a:cubicBezTo>
                  <a:pt x="4621135" y="1398835"/>
                  <a:pt x="4480086" y="1300361"/>
                  <a:pt x="4335320" y="1342586"/>
                </a:cubicBezTo>
                <a:cubicBezTo>
                  <a:pt x="4190554" y="1384811"/>
                  <a:pt x="3956762" y="1326517"/>
                  <a:pt x="3799296" y="1342586"/>
                </a:cubicBezTo>
                <a:cubicBezTo>
                  <a:pt x="3641830" y="1358655"/>
                  <a:pt x="3518982" y="1336480"/>
                  <a:pt x="3263271" y="1342586"/>
                </a:cubicBezTo>
                <a:cubicBezTo>
                  <a:pt x="3007561" y="1348692"/>
                  <a:pt x="2894447" y="1315763"/>
                  <a:pt x="2621220" y="1342586"/>
                </a:cubicBezTo>
                <a:cubicBezTo>
                  <a:pt x="2347993" y="1369409"/>
                  <a:pt x="2265275" y="1340479"/>
                  <a:pt x="1926155" y="1342586"/>
                </a:cubicBezTo>
                <a:cubicBezTo>
                  <a:pt x="1587036" y="1344693"/>
                  <a:pt x="1419000" y="1288474"/>
                  <a:pt x="1231090" y="1342586"/>
                </a:cubicBezTo>
                <a:cubicBezTo>
                  <a:pt x="1043181" y="1396698"/>
                  <a:pt x="927637" y="1322004"/>
                  <a:pt x="748078" y="1342586"/>
                </a:cubicBezTo>
                <a:cubicBezTo>
                  <a:pt x="568519" y="1363168"/>
                  <a:pt x="184088" y="1342524"/>
                  <a:pt x="0" y="1342586"/>
                </a:cubicBezTo>
                <a:cubicBezTo>
                  <a:pt x="-23467" y="1157805"/>
                  <a:pt x="8083" y="1101830"/>
                  <a:pt x="0" y="895057"/>
                </a:cubicBezTo>
                <a:cubicBezTo>
                  <a:pt x="-8083" y="688284"/>
                  <a:pt x="3905" y="576672"/>
                  <a:pt x="0" y="487806"/>
                </a:cubicBezTo>
                <a:cubicBezTo>
                  <a:pt x="-3905" y="398940"/>
                  <a:pt x="18432" y="115588"/>
                  <a:pt x="0" y="0"/>
                </a:cubicBezTo>
                <a:close/>
              </a:path>
              <a:path w="5301343" h="1342586"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39489" y="148203"/>
                  <a:pt x="5297536" y="284763"/>
                  <a:pt x="5301343" y="420677"/>
                </a:cubicBezTo>
                <a:cubicBezTo>
                  <a:pt x="5305150" y="556591"/>
                  <a:pt x="5275327" y="692920"/>
                  <a:pt x="5301343" y="881631"/>
                </a:cubicBezTo>
                <a:cubicBezTo>
                  <a:pt x="5327359" y="1070342"/>
                  <a:pt x="5277083" y="1169269"/>
                  <a:pt x="5301343" y="1342586"/>
                </a:cubicBezTo>
                <a:cubicBezTo>
                  <a:pt x="5125035" y="1368961"/>
                  <a:pt x="4950803" y="1291646"/>
                  <a:pt x="4818332" y="1342586"/>
                </a:cubicBezTo>
                <a:cubicBezTo>
                  <a:pt x="4685861" y="1393526"/>
                  <a:pt x="4318572" y="1310306"/>
                  <a:pt x="4123267" y="1342586"/>
                </a:cubicBezTo>
                <a:cubicBezTo>
                  <a:pt x="3927963" y="1374866"/>
                  <a:pt x="3783347" y="1303873"/>
                  <a:pt x="3534229" y="1342586"/>
                </a:cubicBezTo>
                <a:cubicBezTo>
                  <a:pt x="3285111" y="1381299"/>
                  <a:pt x="3153371" y="1327308"/>
                  <a:pt x="2998204" y="1342586"/>
                </a:cubicBezTo>
                <a:cubicBezTo>
                  <a:pt x="2843038" y="1357864"/>
                  <a:pt x="2780243" y="1324454"/>
                  <a:pt x="2568206" y="1342586"/>
                </a:cubicBezTo>
                <a:cubicBezTo>
                  <a:pt x="2356169" y="1360718"/>
                  <a:pt x="2239007" y="1294020"/>
                  <a:pt x="2085195" y="1342586"/>
                </a:cubicBezTo>
                <a:cubicBezTo>
                  <a:pt x="1931383" y="1391152"/>
                  <a:pt x="1577094" y="1296559"/>
                  <a:pt x="1390130" y="1342586"/>
                </a:cubicBezTo>
                <a:cubicBezTo>
                  <a:pt x="1203166" y="1388613"/>
                  <a:pt x="1128700" y="1326458"/>
                  <a:pt x="960132" y="1342586"/>
                </a:cubicBezTo>
                <a:cubicBezTo>
                  <a:pt x="791564" y="1358714"/>
                  <a:pt x="225212" y="1243654"/>
                  <a:pt x="0" y="1342586"/>
                </a:cubicBezTo>
                <a:cubicBezTo>
                  <a:pt x="-25822" y="1190550"/>
                  <a:pt x="32506" y="1083877"/>
                  <a:pt x="0" y="908483"/>
                </a:cubicBezTo>
                <a:cubicBezTo>
                  <a:pt x="-32506" y="733089"/>
                  <a:pt x="42255" y="665432"/>
                  <a:pt x="0" y="447529"/>
                </a:cubicBezTo>
                <a:cubicBezTo>
                  <a:pt x="-42255" y="229626"/>
                  <a:pt x="15373" y="169523"/>
                  <a:pt x="0" y="0"/>
                </a:cubicBezTo>
                <a:close/>
              </a:path>
            </a:pathLst>
          </a:custGeom>
          <a:solidFill>
            <a:schemeClr val="accent2"/>
          </a:solidFill>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3200" dirty="0"/>
          </a:p>
          <a:p>
            <a:r>
              <a:rPr lang="el-GR" sz="3200" dirty="0"/>
              <a:t>1.Πρωτοπρόσωπη αφήγηση;</a:t>
            </a:r>
          </a:p>
          <a:p>
            <a:r>
              <a:rPr lang="el-GR" sz="3200" dirty="0"/>
              <a:t>π.χ. Ένα πρωινό πήγ</a:t>
            </a:r>
            <a:r>
              <a:rPr lang="el-GR" sz="3200" b="1" dirty="0"/>
              <a:t>α</a:t>
            </a:r>
            <a:r>
              <a:rPr lang="el-GR" sz="3200" dirty="0"/>
              <a:t> …..</a:t>
            </a:r>
          </a:p>
        </p:txBody>
      </p:sp>
      <p:sp>
        <p:nvSpPr>
          <p:cNvPr id="4" name="TextBox 3">
            <a:extLst>
              <a:ext uri="{FF2B5EF4-FFF2-40B4-BE49-F238E27FC236}">
                <a16:creationId xmlns:a16="http://schemas.microsoft.com/office/drawing/2014/main" id="{B609C817-DAEC-AAAE-7555-AF3A04B73A45}"/>
              </a:ext>
            </a:extLst>
          </p:cNvPr>
          <p:cNvSpPr txBox="1"/>
          <p:nvPr/>
        </p:nvSpPr>
        <p:spPr>
          <a:xfrm>
            <a:off x="0" y="2260585"/>
            <a:ext cx="6096000" cy="2554545"/>
          </a:xfrm>
          <a:custGeom>
            <a:avLst/>
            <a:gdLst>
              <a:gd name="csX0" fmla="*/ 0 w 6096000"/>
              <a:gd name="csY0" fmla="*/ 0 h 2554545"/>
              <a:gd name="csX1" fmla="*/ 493222 w 6096000"/>
              <a:gd name="csY1" fmla="*/ 0 h 2554545"/>
              <a:gd name="csX2" fmla="*/ 1108364 w 6096000"/>
              <a:gd name="csY2" fmla="*/ 0 h 2554545"/>
              <a:gd name="csX3" fmla="*/ 1479665 w 6096000"/>
              <a:gd name="csY3" fmla="*/ 0 h 2554545"/>
              <a:gd name="csX4" fmla="*/ 2033847 w 6096000"/>
              <a:gd name="csY4" fmla="*/ 0 h 2554545"/>
              <a:gd name="csX5" fmla="*/ 2709949 w 6096000"/>
              <a:gd name="csY5" fmla="*/ 0 h 2554545"/>
              <a:gd name="csX6" fmla="*/ 3264131 w 6096000"/>
              <a:gd name="csY6" fmla="*/ 0 h 2554545"/>
              <a:gd name="csX7" fmla="*/ 3696393 w 6096000"/>
              <a:gd name="csY7" fmla="*/ 0 h 2554545"/>
              <a:gd name="csX8" fmla="*/ 4250575 w 6096000"/>
              <a:gd name="csY8" fmla="*/ 0 h 2554545"/>
              <a:gd name="csX9" fmla="*/ 4804756 w 6096000"/>
              <a:gd name="csY9" fmla="*/ 0 h 2554545"/>
              <a:gd name="csX10" fmla="*/ 5176058 w 6096000"/>
              <a:gd name="csY10" fmla="*/ 0 h 2554545"/>
              <a:gd name="csX11" fmla="*/ 6096000 w 6096000"/>
              <a:gd name="csY11" fmla="*/ 0 h 2554545"/>
              <a:gd name="csX12" fmla="*/ 6096000 w 6096000"/>
              <a:gd name="csY12" fmla="*/ 562000 h 2554545"/>
              <a:gd name="csX13" fmla="*/ 6096000 w 6096000"/>
              <a:gd name="csY13" fmla="*/ 996273 h 2554545"/>
              <a:gd name="csX14" fmla="*/ 6096000 w 6096000"/>
              <a:gd name="csY14" fmla="*/ 1507182 h 2554545"/>
              <a:gd name="csX15" fmla="*/ 6096000 w 6096000"/>
              <a:gd name="csY15" fmla="*/ 2043636 h 2554545"/>
              <a:gd name="csX16" fmla="*/ 6096000 w 6096000"/>
              <a:gd name="csY16" fmla="*/ 2554545 h 2554545"/>
              <a:gd name="csX17" fmla="*/ 5419898 w 6096000"/>
              <a:gd name="csY17" fmla="*/ 2554545 h 2554545"/>
              <a:gd name="csX18" fmla="*/ 4865716 w 6096000"/>
              <a:gd name="csY18" fmla="*/ 2554545 h 2554545"/>
              <a:gd name="csX19" fmla="*/ 4311535 w 6096000"/>
              <a:gd name="csY19" fmla="*/ 2554545 h 2554545"/>
              <a:gd name="csX20" fmla="*/ 3879273 w 6096000"/>
              <a:gd name="csY20" fmla="*/ 2554545 h 2554545"/>
              <a:gd name="csX21" fmla="*/ 3447011 w 6096000"/>
              <a:gd name="csY21" fmla="*/ 2554545 h 2554545"/>
              <a:gd name="csX22" fmla="*/ 3075709 w 6096000"/>
              <a:gd name="csY22" fmla="*/ 2554545 h 2554545"/>
              <a:gd name="csX23" fmla="*/ 2399607 w 6096000"/>
              <a:gd name="csY23" fmla="*/ 2554545 h 2554545"/>
              <a:gd name="csX24" fmla="*/ 1845425 w 6096000"/>
              <a:gd name="csY24" fmla="*/ 2554545 h 2554545"/>
              <a:gd name="csX25" fmla="*/ 1413164 w 6096000"/>
              <a:gd name="csY25" fmla="*/ 2554545 h 2554545"/>
              <a:gd name="csX26" fmla="*/ 858982 w 6096000"/>
              <a:gd name="csY26" fmla="*/ 2554545 h 2554545"/>
              <a:gd name="csX27" fmla="*/ 0 w 6096000"/>
              <a:gd name="csY27" fmla="*/ 2554545 h 2554545"/>
              <a:gd name="csX28" fmla="*/ 0 w 6096000"/>
              <a:gd name="csY28" fmla="*/ 2069181 h 2554545"/>
              <a:gd name="csX29" fmla="*/ 0 w 6096000"/>
              <a:gd name="csY29" fmla="*/ 1507182 h 2554545"/>
              <a:gd name="csX30" fmla="*/ 0 w 6096000"/>
              <a:gd name="csY30" fmla="*/ 970727 h 2554545"/>
              <a:gd name="csX31" fmla="*/ 0 w 6096000"/>
              <a:gd name="csY31" fmla="*/ 485364 h 2554545"/>
              <a:gd name="csX32" fmla="*/ 0 w 6096000"/>
              <a:gd name="csY32" fmla="*/ 0 h 2554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096000" h="2554545" extrusionOk="0">
                <a:moveTo>
                  <a:pt x="0" y="0"/>
                </a:moveTo>
                <a:cubicBezTo>
                  <a:pt x="128932" y="-6143"/>
                  <a:pt x="259422" y="40757"/>
                  <a:pt x="493222" y="0"/>
                </a:cubicBezTo>
                <a:cubicBezTo>
                  <a:pt x="727022" y="-40757"/>
                  <a:pt x="867036" y="37291"/>
                  <a:pt x="1108364" y="0"/>
                </a:cubicBezTo>
                <a:cubicBezTo>
                  <a:pt x="1349692" y="-37291"/>
                  <a:pt x="1304942" y="33464"/>
                  <a:pt x="1479665" y="0"/>
                </a:cubicBezTo>
                <a:cubicBezTo>
                  <a:pt x="1654388" y="-33464"/>
                  <a:pt x="1848275" y="19456"/>
                  <a:pt x="2033847" y="0"/>
                </a:cubicBezTo>
                <a:cubicBezTo>
                  <a:pt x="2219419" y="-19456"/>
                  <a:pt x="2527259" y="19144"/>
                  <a:pt x="2709949" y="0"/>
                </a:cubicBezTo>
                <a:cubicBezTo>
                  <a:pt x="2892639" y="-19144"/>
                  <a:pt x="2994311" y="11021"/>
                  <a:pt x="3264131" y="0"/>
                </a:cubicBezTo>
                <a:cubicBezTo>
                  <a:pt x="3533951" y="-11021"/>
                  <a:pt x="3521399" y="18715"/>
                  <a:pt x="3696393" y="0"/>
                </a:cubicBezTo>
                <a:cubicBezTo>
                  <a:pt x="3871387" y="-18715"/>
                  <a:pt x="4084837" y="38332"/>
                  <a:pt x="4250575" y="0"/>
                </a:cubicBezTo>
                <a:cubicBezTo>
                  <a:pt x="4416313" y="-38332"/>
                  <a:pt x="4573529" y="53018"/>
                  <a:pt x="4804756" y="0"/>
                </a:cubicBezTo>
                <a:cubicBezTo>
                  <a:pt x="5035983" y="-53018"/>
                  <a:pt x="5045306" y="27139"/>
                  <a:pt x="5176058" y="0"/>
                </a:cubicBezTo>
                <a:cubicBezTo>
                  <a:pt x="5306810" y="-27139"/>
                  <a:pt x="5833923" y="83509"/>
                  <a:pt x="6096000" y="0"/>
                </a:cubicBezTo>
                <a:cubicBezTo>
                  <a:pt x="6120727" y="179106"/>
                  <a:pt x="6095757" y="375703"/>
                  <a:pt x="6096000" y="562000"/>
                </a:cubicBezTo>
                <a:cubicBezTo>
                  <a:pt x="6096243" y="748297"/>
                  <a:pt x="6078973" y="894830"/>
                  <a:pt x="6096000" y="996273"/>
                </a:cubicBezTo>
                <a:cubicBezTo>
                  <a:pt x="6113027" y="1097716"/>
                  <a:pt x="6047012" y="1389891"/>
                  <a:pt x="6096000" y="1507182"/>
                </a:cubicBezTo>
                <a:cubicBezTo>
                  <a:pt x="6144988" y="1624473"/>
                  <a:pt x="6043841" y="1906434"/>
                  <a:pt x="6096000" y="2043636"/>
                </a:cubicBezTo>
                <a:cubicBezTo>
                  <a:pt x="6148159" y="2180838"/>
                  <a:pt x="6072572" y="2341941"/>
                  <a:pt x="6096000" y="2554545"/>
                </a:cubicBezTo>
                <a:cubicBezTo>
                  <a:pt x="5902755" y="2604024"/>
                  <a:pt x="5650135" y="2526561"/>
                  <a:pt x="5419898" y="2554545"/>
                </a:cubicBezTo>
                <a:cubicBezTo>
                  <a:pt x="5189661" y="2582529"/>
                  <a:pt x="5133551" y="2517896"/>
                  <a:pt x="4865716" y="2554545"/>
                </a:cubicBezTo>
                <a:cubicBezTo>
                  <a:pt x="4597881" y="2591194"/>
                  <a:pt x="4512458" y="2491476"/>
                  <a:pt x="4311535" y="2554545"/>
                </a:cubicBezTo>
                <a:cubicBezTo>
                  <a:pt x="4110612" y="2617614"/>
                  <a:pt x="4033048" y="2522567"/>
                  <a:pt x="3879273" y="2554545"/>
                </a:cubicBezTo>
                <a:cubicBezTo>
                  <a:pt x="3725498" y="2586523"/>
                  <a:pt x="3616220" y="2514422"/>
                  <a:pt x="3447011" y="2554545"/>
                </a:cubicBezTo>
                <a:cubicBezTo>
                  <a:pt x="3277802" y="2594668"/>
                  <a:pt x="3235975" y="2539996"/>
                  <a:pt x="3075709" y="2554545"/>
                </a:cubicBezTo>
                <a:cubicBezTo>
                  <a:pt x="2915443" y="2569094"/>
                  <a:pt x="2698587" y="2491244"/>
                  <a:pt x="2399607" y="2554545"/>
                </a:cubicBezTo>
                <a:cubicBezTo>
                  <a:pt x="2100627" y="2617846"/>
                  <a:pt x="1974150" y="2499964"/>
                  <a:pt x="1845425" y="2554545"/>
                </a:cubicBezTo>
                <a:cubicBezTo>
                  <a:pt x="1716700" y="2609126"/>
                  <a:pt x="1553910" y="2509372"/>
                  <a:pt x="1413164" y="2554545"/>
                </a:cubicBezTo>
                <a:cubicBezTo>
                  <a:pt x="1272418" y="2599718"/>
                  <a:pt x="1119123" y="2536100"/>
                  <a:pt x="858982" y="2554545"/>
                </a:cubicBezTo>
                <a:cubicBezTo>
                  <a:pt x="598841" y="2572990"/>
                  <a:pt x="275714" y="2469165"/>
                  <a:pt x="0" y="2554545"/>
                </a:cubicBezTo>
                <a:cubicBezTo>
                  <a:pt x="-15742" y="2364228"/>
                  <a:pt x="9850" y="2307529"/>
                  <a:pt x="0" y="2069181"/>
                </a:cubicBezTo>
                <a:cubicBezTo>
                  <a:pt x="-9850" y="1830833"/>
                  <a:pt x="53140" y="1696539"/>
                  <a:pt x="0" y="1507182"/>
                </a:cubicBezTo>
                <a:cubicBezTo>
                  <a:pt x="-53140" y="1317825"/>
                  <a:pt x="18277" y="1172229"/>
                  <a:pt x="0" y="970727"/>
                </a:cubicBezTo>
                <a:cubicBezTo>
                  <a:pt x="-18277" y="769225"/>
                  <a:pt x="33295" y="612969"/>
                  <a:pt x="0" y="485364"/>
                </a:cubicBezTo>
                <a:cubicBezTo>
                  <a:pt x="-33295" y="357759"/>
                  <a:pt x="49018" y="153034"/>
                  <a:pt x="0" y="0"/>
                </a:cubicBezTo>
                <a:close/>
              </a:path>
            </a:pathLst>
          </a:custGeom>
          <a:noFill/>
          <a:ln>
            <a:solidFill>
              <a:schemeClr val="tx1"/>
            </a:solidFill>
            <a:extLst>
              <a:ext uri="{C807C97D-BFC1-408E-A445-0C87EB9F89A2}">
                <ask:lineSketchStyleProps xmlns:ask="http://schemas.microsoft.com/office/drawing/2018/sketchyshapes" sd="2302369610">
                  <a:prstGeom prst="rect">
                    <a:avLst/>
                  </a:prstGeom>
                  <ask:type>
                    <ask:lineSketchScribble/>
                  </ask:type>
                </ask:lineSketchStyleProps>
              </a:ext>
            </a:extLst>
          </a:ln>
        </p:spPr>
        <p:txBody>
          <a:bodyPr wrap="square">
            <a:spAutoFit/>
          </a:bodyPr>
          <a:lstStyle/>
          <a:p>
            <a:r>
              <a:rPr lang="el-GR" sz="2000" dirty="0"/>
              <a:t>Στο μυθιστόρημα  Η </a:t>
            </a:r>
            <a:r>
              <a:rPr lang="el-GR" sz="2000" i="1" dirty="0"/>
              <a:t>Κυρία </a:t>
            </a:r>
            <a:r>
              <a:rPr lang="el-GR" sz="2000" i="1" dirty="0" err="1"/>
              <a:t>Ντορεμί</a:t>
            </a:r>
            <a:r>
              <a:rPr lang="el-GR" sz="2000" dirty="0"/>
              <a:t>, η </a:t>
            </a:r>
            <a:r>
              <a:rPr lang="el-GR" sz="2000" dirty="0" err="1"/>
              <a:t>Λιλίκα</a:t>
            </a:r>
            <a:r>
              <a:rPr lang="el-GR" sz="2000" dirty="0"/>
              <a:t> Νάκου </a:t>
            </a:r>
            <a:r>
              <a:rPr lang="el-GR" sz="2000" b="1" dirty="0"/>
              <a:t>ανακαλεί την εποχή που διορίστηκε </a:t>
            </a:r>
            <a:r>
              <a:rPr lang="el-GR" sz="2000" dirty="0"/>
              <a:t>ως καθηγήτρια στο Γυμνάσιο Ρεθύμνου, φέρνοντας ως παράδειγμα το περιστατικό με τον  μικρό Βασίλη. Από την άλλη, στο μυθιστόρημα  </a:t>
            </a:r>
            <a:r>
              <a:rPr lang="el-GR" sz="2000" i="1" dirty="0"/>
              <a:t>Αναφορά στον Γκρέκο</a:t>
            </a:r>
            <a:r>
              <a:rPr lang="el-GR" sz="2000" dirty="0"/>
              <a:t>, ο Νίκος Καζαντζάκης </a:t>
            </a:r>
            <a:r>
              <a:rPr lang="el-GR" sz="2000" b="1" dirty="0"/>
              <a:t>γυρίζει ακόμα πιο πίσω, στα μαθητικά του χρόνια, </a:t>
            </a:r>
            <a:r>
              <a:rPr lang="el-GR" sz="2000" dirty="0"/>
              <a:t>περιγράφοντας τον δάσκαλο της τρίτης δημοτικού και το περιστατικό με τον </a:t>
            </a:r>
            <a:r>
              <a:rPr lang="el-GR" sz="2000" dirty="0" err="1"/>
              <a:t>Νικολιό</a:t>
            </a:r>
            <a:r>
              <a:rPr lang="el-GR" sz="2000" dirty="0"/>
              <a:t>.</a:t>
            </a:r>
            <a:endParaRPr lang="el-GR" dirty="0"/>
          </a:p>
        </p:txBody>
      </p:sp>
      <p:sp>
        <p:nvSpPr>
          <p:cNvPr id="6" name="Τίτλος 1">
            <a:extLst>
              <a:ext uri="{FF2B5EF4-FFF2-40B4-BE49-F238E27FC236}">
                <a16:creationId xmlns:a16="http://schemas.microsoft.com/office/drawing/2014/main" id="{0086F859-A3AB-8C30-40DB-3E79331A35AF}"/>
              </a:ext>
            </a:extLst>
          </p:cNvPr>
          <p:cNvSpPr txBox="1">
            <a:spLocks/>
          </p:cNvSpPr>
          <p:nvPr/>
        </p:nvSpPr>
        <p:spPr>
          <a:xfrm>
            <a:off x="6520543" y="3940871"/>
            <a:ext cx="5301343" cy="1342586"/>
          </a:xfrm>
          <a:custGeom>
            <a:avLst/>
            <a:gdLst>
              <a:gd name="csX0" fmla="*/ 0 w 5301343"/>
              <a:gd name="csY0" fmla="*/ 0 h 1342586"/>
              <a:gd name="csX1" fmla="*/ 589038 w 5301343"/>
              <a:gd name="csY1" fmla="*/ 0 h 1342586"/>
              <a:gd name="csX2" fmla="*/ 1019036 w 5301343"/>
              <a:gd name="csY2" fmla="*/ 0 h 1342586"/>
              <a:gd name="csX3" fmla="*/ 1608074 w 5301343"/>
              <a:gd name="csY3" fmla="*/ 0 h 1342586"/>
              <a:gd name="csX4" fmla="*/ 2197112 w 5301343"/>
              <a:gd name="csY4" fmla="*/ 0 h 1342586"/>
              <a:gd name="csX5" fmla="*/ 2680123 w 5301343"/>
              <a:gd name="csY5" fmla="*/ 0 h 1342586"/>
              <a:gd name="csX6" fmla="*/ 3269162 w 5301343"/>
              <a:gd name="csY6" fmla="*/ 0 h 1342586"/>
              <a:gd name="csX7" fmla="*/ 3858200 w 5301343"/>
              <a:gd name="csY7" fmla="*/ 0 h 1342586"/>
              <a:gd name="csX8" fmla="*/ 4553265 w 5301343"/>
              <a:gd name="csY8" fmla="*/ 0 h 1342586"/>
              <a:gd name="csX9" fmla="*/ 5301343 w 5301343"/>
              <a:gd name="csY9" fmla="*/ 0 h 1342586"/>
              <a:gd name="csX10" fmla="*/ 5301343 w 5301343"/>
              <a:gd name="csY10" fmla="*/ 474380 h 1342586"/>
              <a:gd name="csX11" fmla="*/ 5301343 w 5301343"/>
              <a:gd name="csY11" fmla="*/ 895057 h 1342586"/>
              <a:gd name="csX12" fmla="*/ 5301343 w 5301343"/>
              <a:gd name="csY12" fmla="*/ 1342586 h 1342586"/>
              <a:gd name="csX13" fmla="*/ 4765318 w 5301343"/>
              <a:gd name="csY13" fmla="*/ 1342586 h 1342586"/>
              <a:gd name="csX14" fmla="*/ 4335320 w 5301343"/>
              <a:gd name="csY14" fmla="*/ 1342586 h 1342586"/>
              <a:gd name="csX15" fmla="*/ 3799296 w 5301343"/>
              <a:gd name="csY15" fmla="*/ 1342586 h 1342586"/>
              <a:gd name="csX16" fmla="*/ 3263271 w 5301343"/>
              <a:gd name="csY16" fmla="*/ 1342586 h 1342586"/>
              <a:gd name="csX17" fmla="*/ 2621220 w 5301343"/>
              <a:gd name="csY17" fmla="*/ 1342586 h 1342586"/>
              <a:gd name="csX18" fmla="*/ 1926155 w 5301343"/>
              <a:gd name="csY18" fmla="*/ 1342586 h 1342586"/>
              <a:gd name="csX19" fmla="*/ 1231090 w 5301343"/>
              <a:gd name="csY19" fmla="*/ 1342586 h 1342586"/>
              <a:gd name="csX20" fmla="*/ 748078 w 5301343"/>
              <a:gd name="csY20" fmla="*/ 1342586 h 1342586"/>
              <a:gd name="csX21" fmla="*/ 0 w 5301343"/>
              <a:gd name="csY21" fmla="*/ 1342586 h 1342586"/>
              <a:gd name="csX22" fmla="*/ 0 w 5301343"/>
              <a:gd name="csY22" fmla="*/ 895057 h 1342586"/>
              <a:gd name="csX23" fmla="*/ 0 w 5301343"/>
              <a:gd name="csY23" fmla="*/ 487806 h 1342586"/>
              <a:gd name="csX24" fmla="*/ 0 w 5301343"/>
              <a:gd name="csY24" fmla="*/ 0 h 1342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301343" h="1342586" fill="none" extrusionOk="0">
                <a:moveTo>
                  <a:pt x="0" y="0"/>
                </a:moveTo>
                <a:cubicBezTo>
                  <a:pt x="225660" y="-35502"/>
                  <a:pt x="365659" y="15346"/>
                  <a:pt x="589038" y="0"/>
                </a:cubicBezTo>
                <a:cubicBezTo>
                  <a:pt x="812417" y="-15346"/>
                  <a:pt x="891062" y="38527"/>
                  <a:pt x="1019036" y="0"/>
                </a:cubicBezTo>
                <a:cubicBezTo>
                  <a:pt x="1147010" y="-38527"/>
                  <a:pt x="1346949" y="47006"/>
                  <a:pt x="1608074" y="0"/>
                </a:cubicBezTo>
                <a:cubicBezTo>
                  <a:pt x="1869199" y="-47006"/>
                  <a:pt x="1945439" y="22809"/>
                  <a:pt x="2197112" y="0"/>
                </a:cubicBezTo>
                <a:cubicBezTo>
                  <a:pt x="2448785" y="-22809"/>
                  <a:pt x="2496722" y="275"/>
                  <a:pt x="2680123" y="0"/>
                </a:cubicBezTo>
                <a:cubicBezTo>
                  <a:pt x="2863524" y="-275"/>
                  <a:pt x="2991645" y="70167"/>
                  <a:pt x="3269162" y="0"/>
                </a:cubicBezTo>
                <a:cubicBezTo>
                  <a:pt x="3546679" y="-70167"/>
                  <a:pt x="3689553" y="68142"/>
                  <a:pt x="3858200" y="0"/>
                </a:cubicBezTo>
                <a:cubicBezTo>
                  <a:pt x="4026847" y="-68142"/>
                  <a:pt x="4314329" y="50178"/>
                  <a:pt x="4553265" y="0"/>
                </a:cubicBezTo>
                <a:cubicBezTo>
                  <a:pt x="4792202" y="-50178"/>
                  <a:pt x="5053881" y="29381"/>
                  <a:pt x="5301343" y="0"/>
                </a:cubicBezTo>
                <a:cubicBezTo>
                  <a:pt x="5308036" y="221340"/>
                  <a:pt x="5271979" y="302611"/>
                  <a:pt x="5301343" y="474380"/>
                </a:cubicBezTo>
                <a:cubicBezTo>
                  <a:pt x="5330707" y="646149"/>
                  <a:pt x="5300080" y="807135"/>
                  <a:pt x="5301343" y="895057"/>
                </a:cubicBezTo>
                <a:cubicBezTo>
                  <a:pt x="5302606" y="982979"/>
                  <a:pt x="5277161" y="1156473"/>
                  <a:pt x="5301343" y="1342586"/>
                </a:cubicBezTo>
                <a:cubicBezTo>
                  <a:pt x="5043976" y="1376729"/>
                  <a:pt x="4909501" y="1286337"/>
                  <a:pt x="4765318" y="1342586"/>
                </a:cubicBezTo>
                <a:cubicBezTo>
                  <a:pt x="4621135" y="1398835"/>
                  <a:pt x="4480086" y="1300361"/>
                  <a:pt x="4335320" y="1342586"/>
                </a:cubicBezTo>
                <a:cubicBezTo>
                  <a:pt x="4190554" y="1384811"/>
                  <a:pt x="3956762" y="1326517"/>
                  <a:pt x="3799296" y="1342586"/>
                </a:cubicBezTo>
                <a:cubicBezTo>
                  <a:pt x="3641830" y="1358655"/>
                  <a:pt x="3518982" y="1336480"/>
                  <a:pt x="3263271" y="1342586"/>
                </a:cubicBezTo>
                <a:cubicBezTo>
                  <a:pt x="3007561" y="1348692"/>
                  <a:pt x="2894447" y="1315763"/>
                  <a:pt x="2621220" y="1342586"/>
                </a:cubicBezTo>
                <a:cubicBezTo>
                  <a:pt x="2347993" y="1369409"/>
                  <a:pt x="2265275" y="1340479"/>
                  <a:pt x="1926155" y="1342586"/>
                </a:cubicBezTo>
                <a:cubicBezTo>
                  <a:pt x="1587036" y="1344693"/>
                  <a:pt x="1419000" y="1288474"/>
                  <a:pt x="1231090" y="1342586"/>
                </a:cubicBezTo>
                <a:cubicBezTo>
                  <a:pt x="1043181" y="1396698"/>
                  <a:pt x="927637" y="1322004"/>
                  <a:pt x="748078" y="1342586"/>
                </a:cubicBezTo>
                <a:cubicBezTo>
                  <a:pt x="568519" y="1363168"/>
                  <a:pt x="184088" y="1342524"/>
                  <a:pt x="0" y="1342586"/>
                </a:cubicBezTo>
                <a:cubicBezTo>
                  <a:pt x="-23467" y="1157805"/>
                  <a:pt x="8083" y="1101830"/>
                  <a:pt x="0" y="895057"/>
                </a:cubicBezTo>
                <a:cubicBezTo>
                  <a:pt x="-8083" y="688284"/>
                  <a:pt x="3905" y="576672"/>
                  <a:pt x="0" y="487806"/>
                </a:cubicBezTo>
                <a:cubicBezTo>
                  <a:pt x="-3905" y="398940"/>
                  <a:pt x="18432" y="115588"/>
                  <a:pt x="0" y="0"/>
                </a:cubicBezTo>
                <a:close/>
              </a:path>
              <a:path w="5301343" h="1342586"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39489" y="148203"/>
                  <a:pt x="5297536" y="284763"/>
                  <a:pt x="5301343" y="420677"/>
                </a:cubicBezTo>
                <a:cubicBezTo>
                  <a:pt x="5305150" y="556591"/>
                  <a:pt x="5275327" y="692920"/>
                  <a:pt x="5301343" y="881631"/>
                </a:cubicBezTo>
                <a:cubicBezTo>
                  <a:pt x="5327359" y="1070342"/>
                  <a:pt x="5277083" y="1169269"/>
                  <a:pt x="5301343" y="1342586"/>
                </a:cubicBezTo>
                <a:cubicBezTo>
                  <a:pt x="5125035" y="1368961"/>
                  <a:pt x="4950803" y="1291646"/>
                  <a:pt x="4818332" y="1342586"/>
                </a:cubicBezTo>
                <a:cubicBezTo>
                  <a:pt x="4685861" y="1393526"/>
                  <a:pt x="4318572" y="1310306"/>
                  <a:pt x="4123267" y="1342586"/>
                </a:cubicBezTo>
                <a:cubicBezTo>
                  <a:pt x="3927963" y="1374866"/>
                  <a:pt x="3783347" y="1303873"/>
                  <a:pt x="3534229" y="1342586"/>
                </a:cubicBezTo>
                <a:cubicBezTo>
                  <a:pt x="3285111" y="1381299"/>
                  <a:pt x="3153371" y="1327308"/>
                  <a:pt x="2998204" y="1342586"/>
                </a:cubicBezTo>
                <a:cubicBezTo>
                  <a:pt x="2843038" y="1357864"/>
                  <a:pt x="2780243" y="1324454"/>
                  <a:pt x="2568206" y="1342586"/>
                </a:cubicBezTo>
                <a:cubicBezTo>
                  <a:pt x="2356169" y="1360718"/>
                  <a:pt x="2239007" y="1294020"/>
                  <a:pt x="2085195" y="1342586"/>
                </a:cubicBezTo>
                <a:cubicBezTo>
                  <a:pt x="1931383" y="1391152"/>
                  <a:pt x="1577094" y="1296559"/>
                  <a:pt x="1390130" y="1342586"/>
                </a:cubicBezTo>
                <a:cubicBezTo>
                  <a:pt x="1203166" y="1388613"/>
                  <a:pt x="1128700" y="1326458"/>
                  <a:pt x="960132" y="1342586"/>
                </a:cubicBezTo>
                <a:cubicBezTo>
                  <a:pt x="791564" y="1358714"/>
                  <a:pt x="225212" y="1243654"/>
                  <a:pt x="0" y="1342586"/>
                </a:cubicBezTo>
                <a:cubicBezTo>
                  <a:pt x="-25822" y="1190550"/>
                  <a:pt x="32506" y="1083877"/>
                  <a:pt x="0" y="908483"/>
                </a:cubicBezTo>
                <a:cubicBezTo>
                  <a:pt x="-32506" y="733089"/>
                  <a:pt x="42255" y="665432"/>
                  <a:pt x="0" y="447529"/>
                </a:cubicBezTo>
                <a:cubicBezTo>
                  <a:pt x="-42255" y="229626"/>
                  <a:pt x="15373" y="169523"/>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3200" dirty="0"/>
          </a:p>
          <a:p>
            <a:r>
              <a:rPr lang="el-GR" sz="3200" dirty="0"/>
              <a:t>2.Τριτοπρόσωπη αφήγηση;</a:t>
            </a:r>
          </a:p>
          <a:p>
            <a:r>
              <a:rPr lang="el-GR" sz="3200" dirty="0"/>
              <a:t>π.χ. Ένα πρωινό  πήγ</a:t>
            </a:r>
            <a:r>
              <a:rPr lang="el-GR" sz="3200" b="1" dirty="0"/>
              <a:t>ε</a:t>
            </a:r>
            <a:r>
              <a:rPr lang="el-GR" sz="3200" dirty="0"/>
              <a:t> …..</a:t>
            </a:r>
          </a:p>
        </p:txBody>
      </p:sp>
      <p:sp>
        <p:nvSpPr>
          <p:cNvPr id="8" name="TextBox 7">
            <a:extLst>
              <a:ext uri="{FF2B5EF4-FFF2-40B4-BE49-F238E27FC236}">
                <a16:creationId xmlns:a16="http://schemas.microsoft.com/office/drawing/2014/main" id="{72D2F73B-0090-991C-D890-0551146B48F7}"/>
              </a:ext>
            </a:extLst>
          </p:cNvPr>
          <p:cNvSpPr txBox="1"/>
          <p:nvPr/>
        </p:nvSpPr>
        <p:spPr>
          <a:xfrm>
            <a:off x="734786" y="416583"/>
            <a:ext cx="9192985" cy="369332"/>
          </a:xfrm>
          <a:prstGeom prst="rect">
            <a:avLst/>
          </a:prstGeom>
          <a:noFill/>
        </p:spPr>
        <p:txBody>
          <a:bodyPr wrap="square">
            <a:spAutoFit/>
          </a:bodyPr>
          <a:lstStyle/>
          <a:p>
            <a:r>
              <a:rPr lang="el-GR" b="1" dirty="0"/>
              <a:t>Διαβάστε το </a:t>
            </a:r>
            <a:r>
              <a:rPr lang="el-GR" b="1" dirty="0">
                <a:solidFill>
                  <a:srgbClr val="FF0000"/>
                </a:solidFill>
              </a:rPr>
              <a:t>παραπάνω απόσπασμα </a:t>
            </a:r>
            <a:r>
              <a:rPr lang="el-GR" b="1" dirty="0"/>
              <a:t>και </a:t>
            </a:r>
            <a:r>
              <a:rPr lang="el-GR" sz="1800" b="1" u="none" strike="noStrike" dirty="0">
                <a:solidFill>
                  <a:srgbClr val="00B050"/>
                </a:solidFill>
                <a:effectLst/>
                <a:latin typeface="+mn-lt"/>
              </a:rPr>
              <a:t>κυκλώστε τη σωστή απάντηση</a:t>
            </a:r>
            <a:r>
              <a:rPr lang="el-GR" b="1" dirty="0">
                <a:solidFill>
                  <a:srgbClr val="00B050"/>
                </a:solidFill>
              </a:rPr>
              <a:t>.</a:t>
            </a:r>
          </a:p>
        </p:txBody>
      </p:sp>
      <p:sp>
        <p:nvSpPr>
          <p:cNvPr id="9" name="Βέλος: Δεξιό 8">
            <a:extLst>
              <a:ext uri="{FF2B5EF4-FFF2-40B4-BE49-F238E27FC236}">
                <a16:creationId xmlns:a16="http://schemas.microsoft.com/office/drawing/2014/main" id="{0E589D09-AD02-E0E3-D06A-B10BEF507F17}"/>
              </a:ext>
            </a:extLst>
          </p:cNvPr>
          <p:cNvSpPr/>
          <p:nvPr/>
        </p:nvSpPr>
        <p:spPr>
          <a:xfrm rot="2667916">
            <a:off x="6615053" y="754830"/>
            <a:ext cx="1560520" cy="1455042"/>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Βέλος: Κάτω 9">
            <a:extLst>
              <a:ext uri="{FF2B5EF4-FFF2-40B4-BE49-F238E27FC236}">
                <a16:creationId xmlns:a16="http://schemas.microsoft.com/office/drawing/2014/main" id="{0B1B8670-46BC-EDF6-FEB6-F1A809630F3D}"/>
              </a:ext>
            </a:extLst>
          </p:cNvPr>
          <p:cNvSpPr/>
          <p:nvPr/>
        </p:nvSpPr>
        <p:spPr>
          <a:xfrm>
            <a:off x="2438400" y="785915"/>
            <a:ext cx="1077686" cy="147467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68464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descr="ύπνος Στοκ Εικονογραφήσεις, Vectors, &amp; Clipart – (219,712 Στοκ  Εικονογραφήσεις)">
            <a:extLst>
              <a:ext uri="{FF2B5EF4-FFF2-40B4-BE49-F238E27FC236}">
                <a16:creationId xmlns:a16="http://schemas.microsoft.com/office/drawing/2014/main" id="{015FE55A-689E-66A4-DFD7-65DC36526A09}"/>
              </a:ext>
            </a:extLst>
          </p:cNvPr>
          <p:cNvPicPr>
            <a:picLocks noChangeAspect="1"/>
          </p:cNvPicPr>
          <p:nvPr/>
        </p:nvPicPr>
        <p:blipFill>
          <a:blip r:embed="rId2"/>
          <a:srcRect t="50846"/>
          <a:stretch>
            <a:fillRect/>
          </a:stretch>
        </p:blipFill>
        <p:spPr>
          <a:xfrm>
            <a:off x="641236" y="413656"/>
            <a:ext cx="4955041" cy="4093030"/>
          </a:xfrm>
          <a:custGeom>
            <a:avLst/>
            <a:gdLst>
              <a:gd name="csX0" fmla="*/ 0 w 4955041"/>
              <a:gd name="csY0" fmla="*/ 0 h 4093030"/>
              <a:gd name="csX1" fmla="*/ 600111 w 4955041"/>
              <a:gd name="csY1" fmla="*/ 0 h 4093030"/>
              <a:gd name="csX2" fmla="*/ 1051570 w 4955041"/>
              <a:gd name="csY2" fmla="*/ 0 h 4093030"/>
              <a:gd name="csX3" fmla="*/ 1651680 w 4955041"/>
              <a:gd name="csY3" fmla="*/ 0 h 4093030"/>
              <a:gd name="csX4" fmla="*/ 2251791 w 4955041"/>
              <a:gd name="csY4" fmla="*/ 0 h 4093030"/>
              <a:gd name="csX5" fmla="*/ 2653700 w 4955041"/>
              <a:gd name="csY5" fmla="*/ 0 h 4093030"/>
              <a:gd name="csX6" fmla="*/ 3055609 w 4955041"/>
              <a:gd name="csY6" fmla="*/ 0 h 4093030"/>
              <a:gd name="csX7" fmla="*/ 3556618 w 4955041"/>
              <a:gd name="csY7" fmla="*/ 0 h 4093030"/>
              <a:gd name="csX8" fmla="*/ 4008078 w 4955041"/>
              <a:gd name="csY8" fmla="*/ 0 h 4093030"/>
              <a:gd name="csX9" fmla="*/ 4409986 w 4955041"/>
              <a:gd name="csY9" fmla="*/ 0 h 4093030"/>
              <a:gd name="csX10" fmla="*/ 4955041 w 4955041"/>
              <a:gd name="csY10" fmla="*/ 0 h 4093030"/>
              <a:gd name="csX11" fmla="*/ 4955041 w 4955041"/>
              <a:gd name="csY11" fmla="*/ 625649 h 4093030"/>
              <a:gd name="csX12" fmla="*/ 4955041 w 4955041"/>
              <a:gd name="csY12" fmla="*/ 1169437 h 4093030"/>
              <a:gd name="csX13" fmla="*/ 4955041 w 4955041"/>
              <a:gd name="csY13" fmla="*/ 1836016 h 4093030"/>
              <a:gd name="csX14" fmla="*/ 4955041 w 4955041"/>
              <a:gd name="csY14" fmla="*/ 2379805 h 4093030"/>
              <a:gd name="csX15" fmla="*/ 4955041 w 4955041"/>
              <a:gd name="csY15" fmla="*/ 2882663 h 4093030"/>
              <a:gd name="csX16" fmla="*/ 4955041 w 4955041"/>
              <a:gd name="csY16" fmla="*/ 3508311 h 4093030"/>
              <a:gd name="csX17" fmla="*/ 4955041 w 4955041"/>
              <a:gd name="csY17" fmla="*/ 4093030 h 4093030"/>
              <a:gd name="csX18" fmla="*/ 4503582 w 4955041"/>
              <a:gd name="csY18" fmla="*/ 4093030 h 4093030"/>
              <a:gd name="csX19" fmla="*/ 3903471 w 4955041"/>
              <a:gd name="csY19" fmla="*/ 4093030 h 4093030"/>
              <a:gd name="csX20" fmla="*/ 3352911 w 4955041"/>
              <a:gd name="csY20" fmla="*/ 4093030 h 4093030"/>
              <a:gd name="csX21" fmla="*/ 2951002 w 4955041"/>
              <a:gd name="csY21" fmla="*/ 4093030 h 4093030"/>
              <a:gd name="csX22" fmla="*/ 2549093 w 4955041"/>
              <a:gd name="csY22" fmla="*/ 4093030 h 4093030"/>
              <a:gd name="csX23" fmla="*/ 2147184 w 4955041"/>
              <a:gd name="csY23" fmla="*/ 4093030 h 4093030"/>
              <a:gd name="csX24" fmla="*/ 1695725 w 4955041"/>
              <a:gd name="csY24" fmla="*/ 4093030 h 4093030"/>
              <a:gd name="csX25" fmla="*/ 1194715 w 4955041"/>
              <a:gd name="csY25" fmla="*/ 4093030 h 4093030"/>
              <a:gd name="csX26" fmla="*/ 594605 w 4955041"/>
              <a:gd name="csY26" fmla="*/ 4093030 h 4093030"/>
              <a:gd name="csX27" fmla="*/ 0 w 4955041"/>
              <a:gd name="csY27" fmla="*/ 4093030 h 4093030"/>
              <a:gd name="csX28" fmla="*/ 0 w 4955041"/>
              <a:gd name="csY28" fmla="*/ 3590172 h 4093030"/>
              <a:gd name="csX29" fmla="*/ 0 w 4955041"/>
              <a:gd name="csY29" fmla="*/ 2964523 h 4093030"/>
              <a:gd name="csX30" fmla="*/ 0 w 4955041"/>
              <a:gd name="csY30" fmla="*/ 2338874 h 4093030"/>
              <a:gd name="csX31" fmla="*/ 0 w 4955041"/>
              <a:gd name="csY31" fmla="*/ 1672295 h 4093030"/>
              <a:gd name="csX32" fmla="*/ 0 w 4955041"/>
              <a:gd name="csY32" fmla="*/ 1210367 h 4093030"/>
              <a:gd name="csX33" fmla="*/ 0 w 4955041"/>
              <a:gd name="csY33" fmla="*/ 707509 h 4093030"/>
              <a:gd name="csX34" fmla="*/ 0 w 4955041"/>
              <a:gd name="csY34" fmla="*/ 0 h 4093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955041" h="4093030" fill="none" extrusionOk="0">
                <a:moveTo>
                  <a:pt x="0" y="0"/>
                </a:moveTo>
                <a:cubicBezTo>
                  <a:pt x="263424" y="-62177"/>
                  <a:pt x="312071" y="26413"/>
                  <a:pt x="600111" y="0"/>
                </a:cubicBezTo>
                <a:cubicBezTo>
                  <a:pt x="888151" y="-26413"/>
                  <a:pt x="839453" y="36991"/>
                  <a:pt x="1051570" y="0"/>
                </a:cubicBezTo>
                <a:cubicBezTo>
                  <a:pt x="1263687" y="-36991"/>
                  <a:pt x="1437552" y="27807"/>
                  <a:pt x="1651680" y="0"/>
                </a:cubicBezTo>
                <a:cubicBezTo>
                  <a:pt x="1865808" y="-27807"/>
                  <a:pt x="2059820" y="50719"/>
                  <a:pt x="2251791" y="0"/>
                </a:cubicBezTo>
                <a:cubicBezTo>
                  <a:pt x="2443762" y="-50719"/>
                  <a:pt x="2495564" y="15051"/>
                  <a:pt x="2653700" y="0"/>
                </a:cubicBezTo>
                <a:cubicBezTo>
                  <a:pt x="2811836" y="-15051"/>
                  <a:pt x="2865157" y="43050"/>
                  <a:pt x="3055609" y="0"/>
                </a:cubicBezTo>
                <a:cubicBezTo>
                  <a:pt x="3246061" y="-43050"/>
                  <a:pt x="3406872" y="32833"/>
                  <a:pt x="3556618" y="0"/>
                </a:cubicBezTo>
                <a:cubicBezTo>
                  <a:pt x="3706364" y="-32833"/>
                  <a:pt x="3897591" y="27078"/>
                  <a:pt x="4008078" y="0"/>
                </a:cubicBezTo>
                <a:cubicBezTo>
                  <a:pt x="4118565" y="-27078"/>
                  <a:pt x="4323509" y="27064"/>
                  <a:pt x="4409986" y="0"/>
                </a:cubicBezTo>
                <a:cubicBezTo>
                  <a:pt x="4496463" y="-27064"/>
                  <a:pt x="4748994" y="62411"/>
                  <a:pt x="4955041" y="0"/>
                </a:cubicBezTo>
                <a:cubicBezTo>
                  <a:pt x="4997488" y="248001"/>
                  <a:pt x="4902544" y="460398"/>
                  <a:pt x="4955041" y="625649"/>
                </a:cubicBezTo>
                <a:cubicBezTo>
                  <a:pt x="5007538" y="790900"/>
                  <a:pt x="4896822" y="984052"/>
                  <a:pt x="4955041" y="1169437"/>
                </a:cubicBezTo>
                <a:cubicBezTo>
                  <a:pt x="5013260" y="1354822"/>
                  <a:pt x="4876505" y="1561434"/>
                  <a:pt x="4955041" y="1836016"/>
                </a:cubicBezTo>
                <a:cubicBezTo>
                  <a:pt x="5033577" y="2110598"/>
                  <a:pt x="4944004" y="2257119"/>
                  <a:pt x="4955041" y="2379805"/>
                </a:cubicBezTo>
                <a:cubicBezTo>
                  <a:pt x="4966078" y="2502491"/>
                  <a:pt x="4909460" y="2752919"/>
                  <a:pt x="4955041" y="2882663"/>
                </a:cubicBezTo>
                <a:cubicBezTo>
                  <a:pt x="5000622" y="3012407"/>
                  <a:pt x="4908655" y="3305691"/>
                  <a:pt x="4955041" y="3508311"/>
                </a:cubicBezTo>
                <a:cubicBezTo>
                  <a:pt x="5001427" y="3710931"/>
                  <a:pt x="4938675" y="3905082"/>
                  <a:pt x="4955041" y="4093030"/>
                </a:cubicBezTo>
                <a:cubicBezTo>
                  <a:pt x="4863841" y="4097016"/>
                  <a:pt x="4701800" y="4092096"/>
                  <a:pt x="4503582" y="4093030"/>
                </a:cubicBezTo>
                <a:cubicBezTo>
                  <a:pt x="4305364" y="4093964"/>
                  <a:pt x="4119332" y="4064663"/>
                  <a:pt x="3903471" y="4093030"/>
                </a:cubicBezTo>
                <a:cubicBezTo>
                  <a:pt x="3687610" y="4121397"/>
                  <a:pt x="3480117" y="4073306"/>
                  <a:pt x="3352911" y="4093030"/>
                </a:cubicBezTo>
                <a:cubicBezTo>
                  <a:pt x="3225705" y="4112754"/>
                  <a:pt x="3107805" y="4086956"/>
                  <a:pt x="2951002" y="4093030"/>
                </a:cubicBezTo>
                <a:cubicBezTo>
                  <a:pt x="2794199" y="4099104"/>
                  <a:pt x="2642989" y="4046195"/>
                  <a:pt x="2549093" y="4093030"/>
                </a:cubicBezTo>
                <a:cubicBezTo>
                  <a:pt x="2455197" y="4139865"/>
                  <a:pt x="2327873" y="4083312"/>
                  <a:pt x="2147184" y="4093030"/>
                </a:cubicBezTo>
                <a:cubicBezTo>
                  <a:pt x="1966495" y="4102748"/>
                  <a:pt x="1881803" y="4051218"/>
                  <a:pt x="1695725" y="4093030"/>
                </a:cubicBezTo>
                <a:cubicBezTo>
                  <a:pt x="1509647" y="4134842"/>
                  <a:pt x="1332614" y="4037956"/>
                  <a:pt x="1194715" y="4093030"/>
                </a:cubicBezTo>
                <a:cubicBezTo>
                  <a:pt x="1056816" y="4148104"/>
                  <a:pt x="720555" y="4075313"/>
                  <a:pt x="594605" y="4093030"/>
                </a:cubicBezTo>
                <a:cubicBezTo>
                  <a:pt x="468655" y="4110747"/>
                  <a:pt x="284360" y="4068882"/>
                  <a:pt x="0" y="4093030"/>
                </a:cubicBezTo>
                <a:cubicBezTo>
                  <a:pt x="-24256" y="3920254"/>
                  <a:pt x="56414" y="3768003"/>
                  <a:pt x="0" y="3590172"/>
                </a:cubicBezTo>
                <a:cubicBezTo>
                  <a:pt x="-56414" y="3412341"/>
                  <a:pt x="59396" y="3234894"/>
                  <a:pt x="0" y="2964523"/>
                </a:cubicBezTo>
                <a:cubicBezTo>
                  <a:pt x="-59396" y="2694152"/>
                  <a:pt x="67238" y="2629724"/>
                  <a:pt x="0" y="2338874"/>
                </a:cubicBezTo>
                <a:cubicBezTo>
                  <a:pt x="-67238" y="2048024"/>
                  <a:pt x="71780" y="1855506"/>
                  <a:pt x="0" y="1672295"/>
                </a:cubicBezTo>
                <a:cubicBezTo>
                  <a:pt x="-71780" y="1489084"/>
                  <a:pt x="30883" y="1354654"/>
                  <a:pt x="0" y="1210367"/>
                </a:cubicBezTo>
                <a:cubicBezTo>
                  <a:pt x="-30883" y="1066080"/>
                  <a:pt x="38959" y="939846"/>
                  <a:pt x="0" y="707509"/>
                </a:cubicBezTo>
                <a:cubicBezTo>
                  <a:pt x="-38959" y="475172"/>
                  <a:pt x="52656" y="151882"/>
                  <a:pt x="0" y="0"/>
                </a:cubicBezTo>
                <a:close/>
              </a:path>
              <a:path w="4955041" h="4093030" stroke="0" extrusionOk="0">
                <a:moveTo>
                  <a:pt x="0" y="0"/>
                </a:moveTo>
                <a:cubicBezTo>
                  <a:pt x="108170" y="-22336"/>
                  <a:pt x="297640" y="28650"/>
                  <a:pt x="401909" y="0"/>
                </a:cubicBezTo>
                <a:cubicBezTo>
                  <a:pt x="506178" y="-28650"/>
                  <a:pt x="645851" y="51830"/>
                  <a:pt x="853368" y="0"/>
                </a:cubicBezTo>
                <a:cubicBezTo>
                  <a:pt x="1060885" y="-51830"/>
                  <a:pt x="1153801" y="7873"/>
                  <a:pt x="1304827" y="0"/>
                </a:cubicBezTo>
                <a:cubicBezTo>
                  <a:pt x="1455853" y="-7873"/>
                  <a:pt x="1690295" y="26473"/>
                  <a:pt x="1855388" y="0"/>
                </a:cubicBezTo>
                <a:cubicBezTo>
                  <a:pt x="2020481" y="-26473"/>
                  <a:pt x="2136143" y="35902"/>
                  <a:pt x="2306847" y="0"/>
                </a:cubicBezTo>
                <a:cubicBezTo>
                  <a:pt x="2477551" y="-35902"/>
                  <a:pt x="2656993" y="49952"/>
                  <a:pt x="2758306" y="0"/>
                </a:cubicBezTo>
                <a:cubicBezTo>
                  <a:pt x="2859619" y="-49952"/>
                  <a:pt x="3102073" y="25186"/>
                  <a:pt x="3407967" y="0"/>
                </a:cubicBezTo>
                <a:cubicBezTo>
                  <a:pt x="3713861" y="-25186"/>
                  <a:pt x="3761580" y="21661"/>
                  <a:pt x="3859426" y="0"/>
                </a:cubicBezTo>
                <a:cubicBezTo>
                  <a:pt x="3957272" y="-21661"/>
                  <a:pt x="4506779" y="63965"/>
                  <a:pt x="4955041" y="0"/>
                </a:cubicBezTo>
                <a:cubicBezTo>
                  <a:pt x="4962248" y="232995"/>
                  <a:pt x="4917442" y="253036"/>
                  <a:pt x="4955041" y="502858"/>
                </a:cubicBezTo>
                <a:cubicBezTo>
                  <a:pt x="4992640" y="752680"/>
                  <a:pt x="4915064" y="912570"/>
                  <a:pt x="4955041" y="1128507"/>
                </a:cubicBezTo>
                <a:cubicBezTo>
                  <a:pt x="4995018" y="1344444"/>
                  <a:pt x="4897850" y="1572818"/>
                  <a:pt x="4955041" y="1713225"/>
                </a:cubicBezTo>
                <a:cubicBezTo>
                  <a:pt x="5012232" y="1853632"/>
                  <a:pt x="4911037" y="2009686"/>
                  <a:pt x="4955041" y="2175153"/>
                </a:cubicBezTo>
                <a:cubicBezTo>
                  <a:pt x="4999045" y="2340620"/>
                  <a:pt x="4893009" y="2448167"/>
                  <a:pt x="4955041" y="2718941"/>
                </a:cubicBezTo>
                <a:cubicBezTo>
                  <a:pt x="5017073" y="2989715"/>
                  <a:pt x="4916654" y="3050342"/>
                  <a:pt x="4955041" y="3180869"/>
                </a:cubicBezTo>
                <a:cubicBezTo>
                  <a:pt x="4993428" y="3311396"/>
                  <a:pt x="4894191" y="3783262"/>
                  <a:pt x="4955041" y="4093030"/>
                </a:cubicBezTo>
                <a:cubicBezTo>
                  <a:pt x="4847574" y="4105329"/>
                  <a:pt x="4667744" y="4064290"/>
                  <a:pt x="4503582" y="4093030"/>
                </a:cubicBezTo>
                <a:cubicBezTo>
                  <a:pt x="4339420" y="4121770"/>
                  <a:pt x="4157699" y="4053446"/>
                  <a:pt x="4052122" y="4093030"/>
                </a:cubicBezTo>
                <a:cubicBezTo>
                  <a:pt x="3946545" y="4132614"/>
                  <a:pt x="3598359" y="4015510"/>
                  <a:pt x="3402461" y="4093030"/>
                </a:cubicBezTo>
                <a:cubicBezTo>
                  <a:pt x="3206563" y="4170550"/>
                  <a:pt x="2901967" y="4069180"/>
                  <a:pt x="2752801" y="4093030"/>
                </a:cubicBezTo>
                <a:cubicBezTo>
                  <a:pt x="2603635" y="4116880"/>
                  <a:pt x="2424807" y="4045232"/>
                  <a:pt x="2251791" y="4093030"/>
                </a:cubicBezTo>
                <a:cubicBezTo>
                  <a:pt x="2078775" y="4140828"/>
                  <a:pt x="1918259" y="4021131"/>
                  <a:pt x="1651680" y="4093030"/>
                </a:cubicBezTo>
                <a:cubicBezTo>
                  <a:pt x="1385101" y="4164929"/>
                  <a:pt x="1379249" y="4035213"/>
                  <a:pt x="1150671" y="4093030"/>
                </a:cubicBezTo>
                <a:cubicBezTo>
                  <a:pt x="922093" y="4150847"/>
                  <a:pt x="852586" y="4051367"/>
                  <a:pt x="649661" y="4093030"/>
                </a:cubicBezTo>
                <a:cubicBezTo>
                  <a:pt x="446736" y="4134693"/>
                  <a:pt x="226557" y="4035749"/>
                  <a:pt x="0" y="4093030"/>
                </a:cubicBezTo>
                <a:cubicBezTo>
                  <a:pt x="-37593" y="3926160"/>
                  <a:pt x="3116" y="3799686"/>
                  <a:pt x="0" y="3549242"/>
                </a:cubicBezTo>
                <a:cubicBezTo>
                  <a:pt x="-3116" y="3298798"/>
                  <a:pt x="25073" y="3193829"/>
                  <a:pt x="0" y="3087314"/>
                </a:cubicBezTo>
                <a:cubicBezTo>
                  <a:pt x="-25073" y="2980799"/>
                  <a:pt x="25419" y="2742490"/>
                  <a:pt x="0" y="2420735"/>
                </a:cubicBezTo>
                <a:cubicBezTo>
                  <a:pt x="-25419" y="2098980"/>
                  <a:pt x="64906" y="1891592"/>
                  <a:pt x="0" y="1754156"/>
                </a:cubicBezTo>
                <a:cubicBezTo>
                  <a:pt x="-64906" y="1616720"/>
                  <a:pt x="14380" y="1297343"/>
                  <a:pt x="0" y="1169437"/>
                </a:cubicBezTo>
                <a:cubicBezTo>
                  <a:pt x="-14380" y="1041531"/>
                  <a:pt x="39450" y="906312"/>
                  <a:pt x="0" y="666579"/>
                </a:cubicBezTo>
                <a:cubicBezTo>
                  <a:pt x="-39450" y="426846"/>
                  <a:pt x="32619" y="136014"/>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pic>
        <p:nvPicPr>
          <p:cNvPr id="4" name="Εικόνα 3" descr="ύπνος Στοκ Εικονογραφήσεις, Vectors, &amp; Clipart – (219,712 Στοκ  Εικονογραφήσεις)">
            <a:extLst>
              <a:ext uri="{FF2B5EF4-FFF2-40B4-BE49-F238E27FC236}">
                <a16:creationId xmlns:a16="http://schemas.microsoft.com/office/drawing/2014/main" id="{EE344CFF-4C64-8736-5E61-AD5FC6243D57}"/>
              </a:ext>
            </a:extLst>
          </p:cNvPr>
          <p:cNvPicPr>
            <a:picLocks noChangeAspect="1"/>
          </p:cNvPicPr>
          <p:nvPr/>
        </p:nvPicPr>
        <p:blipFill>
          <a:blip r:embed="rId2"/>
          <a:srcRect t="50846"/>
          <a:stretch>
            <a:fillRect/>
          </a:stretch>
        </p:blipFill>
        <p:spPr>
          <a:xfrm>
            <a:off x="5834743" y="413656"/>
            <a:ext cx="6254131" cy="4093030"/>
          </a:xfrm>
          <a:custGeom>
            <a:avLst/>
            <a:gdLst>
              <a:gd name="csX0" fmla="*/ 0 w 6254131"/>
              <a:gd name="csY0" fmla="*/ 0 h 4093030"/>
              <a:gd name="csX1" fmla="*/ 693640 w 6254131"/>
              <a:gd name="csY1" fmla="*/ 0 h 4093030"/>
              <a:gd name="csX2" fmla="*/ 1074573 w 6254131"/>
              <a:gd name="csY2" fmla="*/ 0 h 4093030"/>
              <a:gd name="csX3" fmla="*/ 1580589 w 6254131"/>
              <a:gd name="csY3" fmla="*/ 0 h 4093030"/>
              <a:gd name="csX4" fmla="*/ 2024064 w 6254131"/>
              <a:gd name="csY4" fmla="*/ 0 h 4093030"/>
              <a:gd name="csX5" fmla="*/ 2404998 w 6254131"/>
              <a:gd name="csY5" fmla="*/ 0 h 4093030"/>
              <a:gd name="csX6" fmla="*/ 2785931 w 6254131"/>
              <a:gd name="csY6" fmla="*/ 0 h 4093030"/>
              <a:gd name="csX7" fmla="*/ 3417030 w 6254131"/>
              <a:gd name="csY7" fmla="*/ 0 h 4093030"/>
              <a:gd name="csX8" fmla="*/ 3860504 w 6254131"/>
              <a:gd name="csY8" fmla="*/ 0 h 4093030"/>
              <a:gd name="csX9" fmla="*/ 4429062 w 6254131"/>
              <a:gd name="csY9" fmla="*/ 0 h 4093030"/>
              <a:gd name="csX10" fmla="*/ 4872537 w 6254131"/>
              <a:gd name="csY10" fmla="*/ 0 h 4093030"/>
              <a:gd name="csX11" fmla="*/ 5566177 w 6254131"/>
              <a:gd name="csY11" fmla="*/ 0 h 4093030"/>
              <a:gd name="csX12" fmla="*/ 6254131 w 6254131"/>
              <a:gd name="csY12" fmla="*/ 0 h 4093030"/>
              <a:gd name="csX13" fmla="*/ 6254131 w 6254131"/>
              <a:gd name="csY13" fmla="*/ 543788 h 4093030"/>
              <a:gd name="csX14" fmla="*/ 6254131 w 6254131"/>
              <a:gd name="csY14" fmla="*/ 1046646 h 4093030"/>
              <a:gd name="csX15" fmla="*/ 6254131 w 6254131"/>
              <a:gd name="csY15" fmla="*/ 1672295 h 4093030"/>
              <a:gd name="csX16" fmla="*/ 6254131 w 6254131"/>
              <a:gd name="csY16" fmla="*/ 2134223 h 4093030"/>
              <a:gd name="csX17" fmla="*/ 6254131 w 6254131"/>
              <a:gd name="csY17" fmla="*/ 2637081 h 4093030"/>
              <a:gd name="csX18" fmla="*/ 6254131 w 6254131"/>
              <a:gd name="csY18" fmla="*/ 3221799 h 4093030"/>
              <a:gd name="csX19" fmla="*/ 6254131 w 6254131"/>
              <a:gd name="csY19" fmla="*/ 4093030 h 4093030"/>
              <a:gd name="csX20" fmla="*/ 5873198 w 6254131"/>
              <a:gd name="csY20" fmla="*/ 4093030 h 4093030"/>
              <a:gd name="csX21" fmla="*/ 5367182 w 6254131"/>
              <a:gd name="csY21" fmla="*/ 4093030 h 4093030"/>
              <a:gd name="csX22" fmla="*/ 4736083 w 6254131"/>
              <a:gd name="csY22" fmla="*/ 4093030 h 4093030"/>
              <a:gd name="csX23" fmla="*/ 4230067 w 6254131"/>
              <a:gd name="csY23" fmla="*/ 4093030 h 4093030"/>
              <a:gd name="csX24" fmla="*/ 3786592 w 6254131"/>
              <a:gd name="csY24" fmla="*/ 4093030 h 4093030"/>
              <a:gd name="csX25" fmla="*/ 3343117 w 6254131"/>
              <a:gd name="csY25" fmla="*/ 4093030 h 4093030"/>
              <a:gd name="csX26" fmla="*/ 2899643 w 6254131"/>
              <a:gd name="csY26" fmla="*/ 4093030 h 4093030"/>
              <a:gd name="csX27" fmla="*/ 2206003 w 6254131"/>
              <a:gd name="csY27" fmla="*/ 4093030 h 4093030"/>
              <a:gd name="csX28" fmla="*/ 1825069 w 6254131"/>
              <a:gd name="csY28" fmla="*/ 4093030 h 4093030"/>
              <a:gd name="csX29" fmla="*/ 1193970 w 6254131"/>
              <a:gd name="csY29" fmla="*/ 4093030 h 4093030"/>
              <a:gd name="csX30" fmla="*/ 625413 w 6254131"/>
              <a:gd name="csY30" fmla="*/ 4093030 h 4093030"/>
              <a:gd name="csX31" fmla="*/ 0 w 6254131"/>
              <a:gd name="csY31" fmla="*/ 4093030 h 4093030"/>
              <a:gd name="csX32" fmla="*/ 0 w 6254131"/>
              <a:gd name="csY32" fmla="*/ 3508311 h 4093030"/>
              <a:gd name="csX33" fmla="*/ 0 w 6254131"/>
              <a:gd name="csY33" fmla="*/ 2882663 h 4093030"/>
              <a:gd name="csX34" fmla="*/ 0 w 6254131"/>
              <a:gd name="csY34" fmla="*/ 2297944 h 4093030"/>
              <a:gd name="csX35" fmla="*/ 0 w 6254131"/>
              <a:gd name="csY35" fmla="*/ 1713225 h 4093030"/>
              <a:gd name="csX36" fmla="*/ 0 w 6254131"/>
              <a:gd name="csY36" fmla="*/ 1210367 h 4093030"/>
              <a:gd name="csX37" fmla="*/ 0 w 6254131"/>
              <a:gd name="csY37" fmla="*/ 543788 h 4093030"/>
              <a:gd name="csX38" fmla="*/ 0 w 6254131"/>
              <a:gd name="csY38" fmla="*/ 0 h 4093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6254131" h="4093030" fill="none" extrusionOk="0">
                <a:moveTo>
                  <a:pt x="0" y="0"/>
                </a:moveTo>
                <a:cubicBezTo>
                  <a:pt x="212238" y="-11351"/>
                  <a:pt x="519013" y="81017"/>
                  <a:pt x="693640" y="0"/>
                </a:cubicBezTo>
                <a:cubicBezTo>
                  <a:pt x="868267" y="-81017"/>
                  <a:pt x="966939" y="2237"/>
                  <a:pt x="1074573" y="0"/>
                </a:cubicBezTo>
                <a:cubicBezTo>
                  <a:pt x="1182207" y="-2237"/>
                  <a:pt x="1341396" y="60392"/>
                  <a:pt x="1580589" y="0"/>
                </a:cubicBezTo>
                <a:cubicBezTo>
                  <a:pt x="1819782" y="-60392"/>
                  <a:pt x="1841983" y="25763"/>
                  <a:pt x="2024064" y="0"/>
                </a:cubicBezTo>
                <a:cubicBezTo>
                  <a:pt x="2206145" y="-25763"/>
                  <a:pt x="2255702" y="6884"/>
                  <a:pt x="2404998" y="0"/>
                </a:cubicBezTo>
                <a:cubicBezTo>
                  <a:pt x="2554294" y="-6884"/>
                  <a:pt x="2702082" y="24300"/>
                  <a:pt x="2785931" y="0"/>
                </a:cubicBezTo>
                <a:cubicBezTo>
                  <a:pt x="2869780" y="-24300"/>
                  <a:pt x="3289360" y="51228"/>
                  <a:pt x="3417030" y="0"/>
                </a:cubicBezTo>
                <a:cubicBezTo>
                  <a:pt x="3544700" y="-51228"/>
                  <a:pt x="3746768" y="27305"/>
                  <a:pt x="3860504" y="0"/>
                </a:cubicBezTo>
                <a:cubicBezTo>
                  <a:pt x="3974240" y="-27305"/>
                  <a:pt x="4268520" y="26649"/>
                  <a:pt x="4429062" y="0"/>
                </a:cubicBezTo>
                <a:cubicBezTo>
                  <a:pt x="4589604" y="-26649"/>
                  <a:pt x="4689461" y="31721"/>
                  <a:pt x="4872537" y="0"/>
                </a:cubicBezTo>
                <a:cubicBezTo>
                  <a:pt x="5055614" y="-31721"/>
                  <a:pt x="5423335" y="78171"/>
                  <a:pt x="5566177" y="0"/>
                </a:cubicBezTo>
                <a:cubicBezTo>
                  <a:pt x="5709019" y="-78171"/>
                  <a:pt x="6078291" y="48517"/>
                  <a:pt x="6254131" y="0"/>
                </a:cubicBezTo>
                <a:cubicBezTo>
                  <a:pt x="6298946" y="112434"/>
                  <a:pt x="6190692" y="293586"/>
                  <a:pt x="6254131" y="543788"/>
                </a:cubicBezTo>
                <a:cubicBezTo>
                  <a:pt x="6317570" y="793990"/>
                  <a:pt x="6235497" y="889245"/>
                  <a:pt x="6254131" y="1046646"/>
                </a:cubicBezTo>
                <a:cubicBezTo>
                  <a:pt x="6272765" y="1204047"/>
                  <a:pt x="6225818" y="1431757"/>
                  <a:pt x="6254131" y="1672295"/>
                </a:cubicBezTo>
                <a:cubicBezTo>
                  <a:pt x="6282444" y="1912833"/>
                  <a:pt x="6212573" y="2041287"/>
                  <a:pt x="6254131" y="2134223"/>
                </a:cubicBezTo>
                <a:cubicBezTo>
                  <a:pt x="6295689" y="2227159"/>
                  <a:pt x="6253702" y="2433995"/>
                  <a:pt x="6254131" y="2637081"/>
                </a:cubicBezTo>
                <a:cubicBezTo>
                  <a:pt x="6254560" y="2840167"/>
                  <a:pt x="6239881" y="2969260"/>
                  <a:pt x="6254131" y="3221799"/>
                </a:cubicBezTo>
                <a:cubicBezTo>
                  <a:pt x="6268381" y="3474338"/>
                  <a:pt x="6223281" y="3815910"/>
                  <a:pt x="6254131" y="4093030"/>
                </a:cubicBezTo>
                <a:cubicBezTo>
                  <a:pt x="6177884" y="4138117"/>
                  <a:pt x="6048606" y="4055230"/>
                  <a:pt x="5873198" y="4093030"/>
                </a:cubicBezTo>
                <a:cubicBezTo>
                  <a:pt x="5697790" y="4130830"/>
                  <a:pt x="5506854" y="4033549"/>
                  <a:pt x="5367182" y="4093030"/>
                </a:cubicBezTo>
                <a:cubicBezTo>
                  <a:pt x="5227510" y="4152511"/>
                  <a:pt x="4900606" y="4092181"/>
                  <a:pt x="4736083" y="4093030"/>
                </a:cubicBezTo>
                <a:cubicBezTo>
                  <a:pt x="4571560" y="4093879"/>
                  <a:pt x="4334218" y="4035181"/>
                  <a:pt x="4230067" y="4093030"/>
                </a:cubicBezTo>
                <a:cubicBezTo>
                  <a:pt x="4125916" y="4150879"/>
                  <a:pt x="4006759" y="4065371"/>
                  <a:pt x="3786592" y="4093030"/>
                </a:cubicBezTo>
                <a:cubicBezTo>
                  <a:pt x="3566425" y="4120689"/>
                  <a:pt x="3513658" y="4044738"/>
                  <a:pt x="3343117" y="4093030"/>
                </a:cubicBezTo>
                <a:cubicBezTo>
                  <a:pt x="3172577" y="4141322"/>
                  <a:pt x="3013591" y="4061073"/>
                  <a:pt x="2899643" y="4093030"/>
                </a:cubicBezTo>
                <a:cubicBezTo>
                  <a:pt x="2785695" y="4124987"/>
                  <a:pt x="2462993" y="4010892"/>
                  <a:pt x="2206003" y="4093030"/>
                </a:cubicBezTo>
                <a:cubicBezTo>
                  <a:pt x="1949013" y="4175168"/>
                  <a:pt x="1930466" y="4081130"/>
                  <a:pt x="1825069" y="4093030"/>
                </a:cubicBezTo>
                <a:cubicBezTo>
                  <a:pt x="1719672" y="4104930"/>
                  <a:pt x="1366993" y="4038054"/>
                  <a:pt x="1193970" y="4093030"/>
                </a:cubicBezTo>
                <a:cubicBezTo>
                  <a:pt x="1020947" y="4148006"/>
                  <a:pt x="739319" y="4075234"/>
                  <a:pt x="625413" y="4093030"/>
                </a:cubicBezTo>
                <a:cubicBezTo>
                  <a:pt x="511507" y="4110826"/>
                  <a:pt x="249969" y="4075952"/>
                  <a:pt x="0" y="4093030"/>
                </a:cubicBezTo>
                <a:cubicBezTo>
                  <a:pt x="-45375" y="3834728"/>
                  <a:pt x="10759" y="3697645"/>
                  <a:pt x="0" y="3508311"/>
                </a:cubicBezTo>
                <a:cubicBezTo>
                  <a:pt x="-10759" y="3318977"/>
                  <a:pt x="17453" y="3031038"/>
                  <a:pt x="0" y="2882663"/>
                </a:cubicBezTo>
                <a:cubicBezTo>
                  <a:pt x="-17453" y="2734288"/>
                  <a:pt x="2969" y="2426897"/>
                  <a:pt x="0" y="2297944"/>
                </a:cubicBezTo>
                <a:cubicBezTo>
                  <a:pt x="-2969" y="2168991"/>
                  <a:pt x="34292" y="1994294"/>
                  <a:pt x="0" y="1713225"/>
                </a:cubicBezTo>
                <a:cubicBezTo>
                  <a:pt x="-34292" y="1432156"/>
                  <a:pt x="43733" y="1311601"/>
                  <a:pt x="0" y="1210367"/>
                </a:cubicBezTo>
                <a:cubicBezTo>
                  <a:pt x="-43733" y="1109133"/>
                  <a:pt x="17718" y="829097"/>
                  <a:pt x="0" y="543788"/>
                </a:cubicBezTo>
                <a:cubicBezTo>
                  <a:pt x="-17718" y="258479"/>
                  <a:pt x="61943" y="257379"/>
                  <a:pt x="0" y="0"/>
                </a:cubicBezTo>
                <a:close/>
              </a:path>
              <a:path w="6254131" h="4093030" stroke="0" extrusionOk="0">
                <a:moveTo>
                  <a:pt x="0" y="0"/>
                </a:moveTo>
                <a:cubicBezTo>
                  <a:pt x="152145" y="-27593"/>
                  <a:pt x="218457" y="31071"/>
                  <a:pt x="380933" y="0"/>
                </a:cubicBezTo>
                <a:cubicBezTo>
                  <a:pt x="543409" y="-31071"/>
                  <a:pt x="678982" y="21070"/>
                  <a:pt x="824408" y="0"/>
                </a:cubicBezTo>
                <a:cubicBezTo>
                  <a:pt x="969834" y="-21070"/>
                  <a:pt x="1084611" y="23978"/>
                  <a:pt x="1267883" y="0"/>
                </a:cubicBezTo>
                <a:cubicBezTo>
                  <a:pt x="1451156" y="-23978"/>
                  <a:pt x="1697848" y="50963"/>
                  <a:pt x="1836440" y="0"/>
                </a:cubicBezTo>
                <a:cubicBezTo>
                  <a:pt x="1975032" y="-50963"/>
                  <a:pt x="2170068" y="21955"/>
                  <a:pt x="2279915" y="0"/>
                </a:cubicBezTo>
                <a:cubicBezTo>
                  <a:pt x="2389763" y="-21955"/>
                  <a:pt x="2559876" y="827"/>
                  <a:pt x="2723390" y="0"/>
                </a:cubicBezTo>
                <a:cubicBezTo>
                  <a:pt x="2886904" y="-827"/>
                  <a:pt x="3109641" y="60443"/>
                  <a:pt x="3417030" y="0"/>
                </a:cubicBezTo>
                <a:cubicBezTo>
                  <a:pt x="3724419" y="-60443"/>
                  <a:pt x="3707619" y="39331"/>
                  <a:pt x="3860504" y="0"/>
                </a:cubicBezTo>
                <a:cubicBezTo>
                  <a:pt x="4013389" y="-39331"/>
                  <a:pt x="4289557" y="32547"/>
                  <a:pt x="4554144" y="0"/>
                </a:cubicBezTo>
                <a:cubicBezTo>
                  <a:pt x="4818731" y="-32547"/>
                  <a:pt x="4879484" y="9569"/>
                  <a:pt x="4997619" y="0"/>
                </a:cubicBezTo>
                <a:cubicBezTo>
                  <a:pt x="5115754" y="-9569"/>
                  <a:pt x="5245413" y="40737"/>
                  <a:pt x="5378553" y="0"/>
                </a:cubicBezTo>
                <a:cubicBezTo>
                  <a:pt x="5511693" y="-40737"/>
                  <a:pt x="6010709" y="80239"/>
                  <a:pt x="6254131" y="0"/>
                </a:cubicBezTo>
                <a:cubicBezTo>
                  <a:pt x="6333880" y="155387"/>
                  <a:pt x="6203224" y="504280"/>
                  <a:pt x="6254131" y="666579"/>
                </a:cubicBezTo>
                <a:cubicBezTo>
                  <a:pt x="6305038" y="828878"/>
                  <a:pt x="6192099" y="939593"/>
                  <a:pt x="6254131" y="1210367"/>
                </a:cubicBezTo>
                <a:cubicBezTo>
                  <a:pt x="6316163" y="1481141"/>
                  <a:pt x="6215744" y="1541768"/>
                  <a:pt x="6254131" y="1672295"/>
                </a:cubicBezTo>
                <a:cubicBezTo>
                  <a:pt x="6292518" y="1802822"/>
                  <a:pt x="6234394" y="1953485"/>
                  <a:pt x="6254131" y="2216083"/>
                </a:cubicBezTo>
                <a:cubicBezTo>
                  <a:pt x="6273868" y="2478681"/>
                  <a:pt x="6229350" y="2511536"/>
                  <a:pt x="6254131" y="2718941"/>
                </a:cubicBezTo>
                <a:cubicBezTo>
                  <a:pt x="6278912" y="2926346"/>
                  <a:pt x="6200760" y="3097460"/>
                  <a:pt x="6254131" y="3303660"/>
                </a:cubicBezTo>
                <a:cubicBezTo>
                  <a:pt x="6307502" y="3509860"/>
                  <a:pt x="6233398" y="3748336"/>
                  <a:pt x="6254131" y="4093030"/>
                </a:cubicBezTo>
                <a:cubicBezTo>
                  <a:pt x="6016262" y="4165362"/>
                  <a:pt x="5796429" y="4086969"/>
                  <a:pt x="5560491" y="4093030"/>
                </a:cubicBezTo>
                <a:cubicBezTo>
                  <a:pt x="5324553" y="4099091"/>
                  <a:pt x="5279016" y="4053095"/>
                  <a:pt x="5054475" y="4093030"/>
                </a:cubicBezTo>
                <a:cubicBezTo>
                  <a:pt x="4829934" y="4132965"/>
                  <a:pt x="4629749" y="4022193"/>
                  <a:pt x="4423376" y="4093030"/>
                </a:cubicBezTo>
                <a:cubicBezTo>
                  <a:pt x="4217003" y="4163867"/>
                  <a:pt x="4096456" y="4042218"/>
                  <a:pt x="3917360" y="4093030"/>
                </a:cubicBezTo>
                <a:cubicBezTo>
                  <a:pt x="3738264" y="4143842"/>
                  <a:pt x="3611578" y="4092530"/>
                  <a:pt x="3411344" y="4093030"/>
                </a:cubicBezTo>
                <a:cubicBezTo>
                  <a:pt x="3211110" y="4093530"/>
                  <a:pt x="2962729" y="4022572"/>
                  <a:pt x="2780246" y="4093030"/>
                </a:cubicBezTo>
                <a:cubicBezTo>
                  <a:pt x="2597763" y="4163488"/>
                  <a:pt x="2409475" y="4040622"/>
                  <a:pt x="2274229" y="4093030"/>
                </a:cubicBezTo>
                <a:cubicBezTo>
                  <a:pt x="2138983" y="4145438"/>
                  <a:pt x="1818186" y="4053551"/>
                  <a:pt x="1643131" y="4093030"/>
                </a:cubicBezTo>
                <a:cubicBezTo>
                  <a:pt x="1468076" y="4132509"/>
                  <a:pt x="1210567" y="4044095"/>
                  <a:pt x="1012032" y="4093030"/>
                </a:cubicBezTo>
                <a:cubicBezTo>
                  <a:pt x="813497" y="4141965"/>
                  <a:pt x="439759" y="3988807"/>
                  <a:pt x="0" y="4093030"/>
                </a:cubicBezTo>
                <a:cubicBezTo>
                  <a:pt x="-10076" y="3946203"/>
                  <a:pt x="14380" y="3636217"/>
                  <a:pt x="0" y="3508311"/>
                </a:cubicBezTo>
                <a:cubicBezTo>
                  <a:pt x="-14380" y="3380405"/>
                  <a:pt x="39450" y="3245186"/>
                  <a:pt x="0" y="3005453"/>
                </a:cubicBezTo>
                <a:cubicBezTo>
                  <a:pt x="-39450" y="2765720"/>
                  <a:pt x="47097" y="2686901"/>
                  <a:pt x="0" y="2502595"/>
                </a:cubicBezTo>
                <a:cubicBezTo>
                  <a:pt x="-47097" y="2318289"/>
                  <a:pt x="15606" y="2146816"/>
                  <a:pt x="0" y="1876947"/>
                </a:cubicBezTo>
                <a:cubicBezTo>
                  <a:pt x="-15606" y="1607078"/>
                  <a:pt x="10055" y="1488239"/>
                  <a:pt x="0" y="1333158"/>
                </a:cubicBezTo>
                <a:cubicBezTo>
                  <a:pt x="-10055" y="1178077"/>
                  <a:pt x="42161" y="835090"/>
                  <a:pt x="0" y="707509"/>
                </a:cubicBezTo>
                <a:cubicBezTo>
                  <a:pt x="-42161" y="579928"/>
                  <a:pt x="4280" y="257112"/>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6" name="Τίτλος 1">
            <a:extLst>
              <a:ext uri="{FF2B5EF4-FFF2-40B4-BE49-F238E27FC236}">
                <a16:creationId xmlns:a16="http://schemas.microsoft.com/office/drawing/2014/main" id="{63212F58-FBC0-DC31-33D9-8C874CBC34B1}"/>
              </a:ext>
            </a:extLst>
          </p:cNvPr>
          <p:cNvSpPr txBox="1">
            <a:spLocks/>
          </p:cNvSpPr>
          <p:nvPr/>
        </p:nvSpPr>
        <p:spPr>
          <a:xfrm>
            <a:off x="468084" y="4862513"/>
            <a:ext cx="5301343" cy="1048430"/>
          </a:xfrm>
          <a:custGeom>
            <a:avLst/>
            <a:gdLst>
              <a:gd name="csX0" fmla="*/ 0 w 5301343"/>
              <a:gd name="csY0" fmla="*/ 0 h 1048430"/>
              <a:gd name="csX1" fmla="*/ 642052 w 5301343"/>
              <a:gd name="csY1" fmla="*/ 0 h 1048430"/>
              <a:gd name="csX2" fmla="*/ 1231090 w 5301343"/>
              <a:gd name="csY2" fmla="*/ 0 h 1048430"/>
              <a:gd name="csX3" fmla="*/ 1661087 w 5301343"/>
              <a:gd name="csY3" fmla="*/ 0 h 1048430"/>
              <a:gd name="csX4" fmla="*/ 2091085 w 5301343"/>
              <a:gd name="csY4" fmla="*/ 0 h 1048430"/>
              <a:gd name="csX5" fmla="*/ 2680123 w 5301343"/>
              <a:gd name="csY5" fmla="*/ 0 h 1048430"/>
              <a:gd name="csX6" fmla="*/ 3269162 w 5301343"/>
              <a:gd name="csY6" fmla="*/ 0 h 1048430"/>
              <a:gd name="csX7" fmla="*/ 3752173 w 5301343"/>
              <a:gd name="csY7" fmla="*/ 0 h 1048430"/>
              <a:gd name="csX8" fmla="*/ 4341211 w 5301343"/>
              <a:gd name="csY8" fmla="*/ 0 h 1048430"/>
              <a:gd name="csX9" fmla="*/ 5301343 w 5301343"/>
              <a:gd name="csY9" fmla="*/ 0 h 1048430"/>
              <a:gd name="csX10" fmla="*/ 5301343 w 5301343"/>
              <a:gd name="csY10" fmla="*/ 545184 h 1048430"/>
              <a:gd name="csX11" fmla="*/ 5301343 w 5301343"/>
              <a:gd name="csY11" fmla="*/ 1048430 h 1048430"/>
              <a:gd name="csX12" fmla="*/ 4765318 w 5301343"/>
              <a:gd name="csY12" fmla="*/ 1048430 h 1048430"/>
              <a:gd name="csX13" fmla="*/ 4282307 w 5301343"/>
              <a:gd name="csY13" fmla="*/ 1048430 h 1048430"/>
              <a:gd name="csX14" fmla="*/ 3799296 w 5301343"/>
              <a:gd name="csY14" fmla="*/ 1048430 h 1048430"/>
              <a:gd name="csX15" fmla="*/ 3369298 w 5301343"/>
              <a:gd name="csY15" fmla="*/ 1048430 h 1048430"/>
              <a:gd name="csX16" fmla="*/ 2939300 w 5301343"/>
              <a:gd name="csY16" fmla="*/ 1048430 h 1048430"/>
              <a:gd name="csX17" fmla="*/ 2403275 w 5301343"/>
              <a:gd name="csY17" fmla="*/ 1048430 h 1048430"/>
              <a:gd name="csX18" fmla="*/ 1867251 w 5301343"/>
              <a:gd name="csY18" fmla="*/ 1048430 h 1048430"/>
              <a:gd name="csX19" fmla="*/ 1225199 w 5301343"/>
              <a:gd name="csY19" fmla="*/ 1048430 h 1048430"/>
              <a:gd name="csX20" fmla="*/ 530134 w 5301343"/>
              <a:gd name="csY20" fmla="*/ 1048430 h 1048430"/>
              <a:gd name="csX21" fmla="*/ 0 w 5301343"/>
              <a:gd name="csY21" fmla="*/ 1048430 h 1048430"/>
              <a:gd name="csX22" fmla="*/ 0 w 5301343"/>
              <a:gd name="csY22" fmla="*/ 545184 h 1048430"/>
              <a:gd name="csX23" fmla="*/ 0 w 5301343"/>
              <a:gd name="csY23" fmla="*/ 0 h 1048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301343" h="1048430" fill="none" extrusionOk="0">
                <a:moveTo>
                  <a:pt x="0" y="0"/>
                </a:moveTo>
                <a:cubicBezTo>
                  <a:pt x="151922" y="-46170"/>
                  <a:pt x="346316" y="4631"/>
                  <a:pt x="642052" y="0"/>
                </a:cubicBezTo>
                <a:cubicBezTo>
                  <a:pt x="937788" y="-4631"/>
                  <a:pt x="962762" y="15917"/>
                  <a:pt x="1231090" y="0"/>
                </a:cubicBezTo>
                <a:cubicBezTo>
                  <a:pt x="1499418" y="-15917"/>
                  <a:pt x="1514913" y="48555"/>
                  <a:pt x="1661087" y="0"/>
                </a:cubicBezTo>
                <a:cubicBezTo>
                  <a:pt x="1807261" y="-48555"/>
                  <a:pt x="1963111" y="38527"/>
                  <a:pt x="2091085" y="0"/>
                </a:cubicBezTo>
                <a:cubicBezTo>
                  <a:pt x="2219059" y="-38527"/>
                  <a:pt x="2418998" y="47006"/>
                  <a:pt x="2680123" y="0"/>
                </a:cubicBezTo>
                <a:cubicBezTo>
                  <a:pt x="2941248" y="-47006"/>
                  <a:pt x="3014857" y="22467"/>
                  <a:pt x="3269162" y="0"/>
                </a:cubicBezTo>
                <a:cubicBezTo>
                  <a:pt x="3523467" y="-22467"/>
                  <a:pt x="3568772" y="275"/>
                  <a:pt x="3752173" y="0"/>
                </a:cubicBezTo>
                <a:cubicBezTo>
                  <a:pt x="3935574" y="-275"/>
                  <a:pt x="4068840" y="428"/>
                  <a:pt x="4341211" y="0"/>
                </a:cubicBezTo>
                <a:cubicBezTo>
                  <a:pt x="4613582" y="-428"/>
                  <a:pt x="4835329" y="76549"/>
                  <a:pt x="5301343" y="0"/>
                </a:cubicBezTo>
                <a:cubicBezTo>
                  <a:pt x="5313439" y="221784"/>
                  <a:pt x="5284740" y="277470"/>
                  <a:pt x="5301343" y="545184"/>
                </a:cubicBezTo>
                <a:cubicBezTo>
                  <a:pt x="5317946" y="812898"/>
                  <a:pt x="5252348" y="867038"/>
                  <a:pt x="5301343" y="1048430"/>
                </a:cubicBezTo>
                <a:cubicBezTo>
                  <a:pt x="5126401" y="1075513"/>
                  <a:pt x="4979517" y="1033229"/>
                  <a:pt x="4765318" y="1048430"/>
                </a:cubicBezTo>
                <a:cubicBezTo>
                  <a:pt x="4551119" y="1063631"/>
                  <a:pt x="4391165" y="1021228"/>
                  <a:pt x="4282307" y="1048430"/>
                </a:cubicBezTo>
                <a:cubicBezTo>
                  <a:pt x="4173449" y="1075632"/>
                  <a:pt x="3924334" y="1026892"/>
                  <a:pt x="3799296" y="1048430"/>
                </a:cubicBezTo>
                <a:cubicBezTo>
                  <a:pt x="3674258" y="1069968"/>
                  <a:pt x="3464872" y="1034101"/>
                  <a:pt x="3369298" y="1048430"/>
                </a:cubicBezTo>
                <a:cubicBezTo>
                  <a:pt x="3273724" y="1062759"/>
                  <a:pt x="3084066" y="1006205"/>
                  <a:pt x="2939300" y="1048430"/>
                </a:cubicBezTo>
                <a:cubicBezTo>
                  <a:pt x="2794534" y="1090655"/>
                  <a:pt x="2561227" y="1038866"/>
                  <a:pt x="2403275" y="1048430"/>
                </a:cubicBezTo>
                <a:cubicBezTo>
                  <a:pt x="2245324" y="1057994"/>
                  <a:pt x="2116555" y="1034806"/>
                  <a:pt x="1867251" y="1048430"/>
                </a:cubicBezTo>
                <a:cubicBezTo>
                  <a:pt x="1617947" y="1062054"/>
                  <a:pt x="1504364" y="1027815"/>
                  <a:pt x="1225199" y="1048430"/>
                </a:cubicBezTo>
                <a:cubicBezTo>
                  <a:pt x="946034" y="1069045"/>
                  <a:pt x="869254" y="1046323"/>
                  <a:pt x="530134" y="1048430"/>
                </a:cubicBezTo>
                <a:cubicBezTo>
                  <a:pt x="191015" y="1050537"/>
                  <a:pt x="161390" y="999397"/>
                  <a:pt x="0" y="1048430"/>
                </a:cubicBezTo>
                <a:cubicBezTo>
                  <a:pt x="-5793" y="883427"/>
                  <a:pt x="38440" y="668781"/>
                  <a:pt x="0" y="545184"/>
                </a:cubicBezTo>
                <a:cubicBezTo>
                  <a:pt x="-38440" y="421587"/>
                  <a:pt x="50644" y="228343"/>
                  <a:pt x="0" y="0"/>
                </a:cubicBezTo>
                <a:close/>
              </a:path>
              <a:path w="5301343" h="1048430"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12264" y="103981"/>
                  <a:pt x="5293219" y="296127"/>
                  <a:pt x="5301343" y="503246"/>
                </a:cubicBezTo>
                <a:cubicBezTo>
                  <a:pt x="5309467" y="710365"/>
                  <a:pt x="5278862" y="935298"/>
                  <a:pt x="5301343" y="1048430"/>
                </a:cubicBezTo>
                <a:cubicBezTo>
                  <a:pt x="5192597" y="1096918"/>
                  <a:pt x="4984371" y="1015539"/>
                  <a:pt x="4765318" y="1048430"/>
                </a:cubicBezTo>
                <a:cubicBezTo>
                  <a:pt x="4546265" y="1081321"/>
                  <a:pt x="4427544" y="1033391"/>
                  <a:pt x="4123267" y="1048430"/>
                </a:cubicBezTo>
                <a:cubicBezTo>
                  <a:pt x="3818990" y="1063469"/>
                  <a:pt x="3623507" y="1016150"/>
                  <a:pt x="3428202" y="1048430"/>
                </a:cubicBezTo>
                <a:cubicBezTo>
                  <a:pt x="3232898" y="1080710"/>
                  <a:pt x="3088282" y="1009717"/>
                  <a:pt x="2839164" y="1048430"/>
                </a:cubicBezTo>
                <a:cubicBezTo>
                  <a:pt x="2590046" y="1087143"/>
                  <a:pt x="2458306" y="1033152"/>
                  <a:pt x="2303139" y="1048430"/>
                </a:cubicBezTo>
                <a:cubicBezTo>
                  <a:pt x="2147973" y="1063708"/>
                  <a:pt x="2085178" y="1030298"/>
                  <a:pt x="1873141" y="1048430"/>
                </a:cubicBezTo>
                <a:cubicBezTo>
                  <a:pt x="1661104" y="1066562"/>
                  <a:pt x="1543942" y="999864"/>
                  <a:pt x="1390130" y="1048430"/>
                </a:cubicBezTo>
                <a:cubicBezTo>
                  <a:pt x="1236318" y="1096996"/>
                  <a:pt x="882029" y="1002403"/>
                  <a:pt x="695065" y="1048430"/>
                </a:cubicBezTo>
                <a:cubicBezTo>
                  <a:pt x="508101" y="1094457"/>
                  <a:pt x="161674" y="1025119"/>
                  <a:pt x="0" y="1048430"/>
                </a:cubicBezTo>
                <a:cubicBezTo>
                  <a:pt x="-26097" y="845073"/>
                  <a:pt x="55343" y="702801"/>
                  <a:pt x="0" y="534699"/>
                </a:cubicBezTo>
                <a:cubicBezTo>
                  <a:pt x="-55343" y="366597"/>
                  <a:pt x="35462" y="213975"/>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3200" b="1" dirty="0">
                <a:solidFill>
                  <a:srgbClr val="FF0000"/>
                </a:solidFill>
              </a:rPr>
              <a:t>Ξύπνησα</a:t>
            </a:r>
            <a:r>
              <a:rPr lang="el-GR" sz="3200" dirty="0"/>
              <a:t> πολύ πρωί εκείνο το πρωινό.</a:t>
            </a:r>
          </a:p>
        </p:txBody>
      </p:sp>
      <p:sp>
        <p:nvSpPr>
          <p:cNvPr id="8" name="Τίτλος 1">
            <a:extLst>
              <a:ext uri="{FF2B5EF4-FFF2-40B4-BE49-F238E27FC236}">
                <a16:creationId xmlns:a16="http://schemas.microsoft.com/office/drawing/2014/main" id="{D242E410-04EC-64FC-C2B6-746044F89946}"/>
              </a:ext>
            </a:extLst>
          </p:cNvPr>
          <p:cNvSpPr txBox="1">
            <a:spLocks/>
          </p:cNvSpPr>
          <p:nvPr/>
        </p:nvSpPr>
        <p:spPr>
          <a:xfrm>
            <a:off x="641236" y="6016398"/>
            <a:ext cx="5301343" cy="678558"/>
          </a:xfrm>
          <a:custGeom>
            <a:avLst/>
            <a:gdLst>
              <a:gd name="csX0" fmla="*/ 0 w 5301343"/>
              <a:gd name="csY0" fmla="*/ 0 h 678558"/>
              <a:gd name="csX1" fmla="*/ 642052 w 5301343"/>
              <a:gd name="csY1" fmla="*/ 0 h 678558"/>
              <a:gd name="csX2" fmla="*/ 1231090 w 5301343"/>
              <a:gd name="csY2" fmla="*/ 0 h 678558"/>
              <a:gd name="csX3" fmla="*/ 1661087 w 5301343"/>
              <a:gd name="csY3" fmla="*/ 0 h 678558"/>
              <a:gd name="csX4" fmla="*/ 2091085 w 5301343"/>
              <a:gd name="csY4" fmla="*/ 0 h 678558"/>
              <a:gd name="csX5" fmla="*/ 2680123 w 5301343"/>
              <a:gd name="csY5" fmla="*/ 0 h 678558"/>
              <a:gd name="csX6" fmla="*/ 3269162 w 5301343"/>
              <a:gd name="csY6" fmla="*/ 0 h 678558"/>
              <a:gd name="csX7" fmla="*/ 3752173 w 5301343"/>
              <a:gd name="csY7" fmla="*/ 0 h 678558"/>
              <a:gd name="csX8" fmla="*/ 4341211 w 5301343"/>
              <a:gd name="csY8" fmla="*/ 0 h 678558"/>
              <a:gd name="csX9" fmla="*/ 5301343 w 5301343"/>
              <a:gd name="csY9" fmla="*/ 0 h 678558"/>
              <a:gd name="csX10" fmla="*/ 5301343 w 5301343"/>
              <a:gd name="csY10" fmla="*/ 352850 h 678558"/>
              <a:gd name="csX11" fmla="*/ 5301343 w 5301343"/>
              <a:gd name="csY11" fmla="*/ 678558 h 678558"/>
              <a:gd name="csX12" fmla="*/ 4765318 w 5301343"/>
              <a:gd name="csY12" fmla="*/ 678558 h 678558"/>
              <a:gd name="csX13" fmla="*/ 4282307 w 5301343"/>
              <a:gd name="csY13" fmla="*/ 678558 h 678558"/>
              <a:gd name="csX14" fmla="*/ 3799296 w 5301343"/>
              <a:gd name="csY14" fmla="*/ 678558 h 678558"/>
              <a:gd name="csX15" fmla="*/ 3369298 w 5301343"/>
              <a:gd name="csY15" fmla="*/ 678558 h 678558"/>
              <a:gd name="csX16" fmla="*/ 2939300 w 5301343"/>
              <a:gd name="csY16" fmla="*/ 678558 h 678558"/>
              <a:gd name="csX17" fmla="*/ 2403275 w 5301343"/>
              <a:gd name="csY17" fmla="*/ 678558 h 678558"/>
              <a:gd name="csX18" fmla="*/ 1867251 w 5301343"/>
              <a:gd name="csY18" fmla="*/ 678558 h 678558"/>
              <a:gd name="csX19" fmla="*/ 1225199 w 5301343"/>
              <a:gd name="csY19" fmla="*/ 678558 h 678558"/>
              <a:gd name="csX20" fmla="*/ 530134 w 5301343"/>
              <a:gd name="csY20" fmla="*/ 678558 h 678558"/>
              <a:gd name="csX21" fmla="*/ 0 w 5301343"/>
              <a:gd name="csY21" fmla="*/ 678558 h 678558"/>
              <a:gd name="csX22" fmla="*/ 0 w 5301343"/>
              <a:gd name="csY22" fmla="*/ 352850 h 678558"/>
              <a:gd name="csX23" fmla="*/ 0 w 5301343"/>
              <a:gd name="csY23" fmla="*/ 0 h 6785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301343" h="678558" fill="none" extrusionOk="0">
                <a:moveTo>
                  <a:pt x="0" y="0"/>
                </a:moveTo>
                <a:cubicBezTo>
                  <a:pt x="151922" y="-46170"/>
                  <a:pt x="346316" y="4631"/>
                  <a:pt x="642052" y="0"/>
                </a:cubicBezTo>
                <a:cubicBezTo>
                  <a:pt x="937788" y="-4631"/>
                  <a:pt x="962762" y="15917"/>
                  <a:pt x="1231090" y="0"/>
                </a:cubicBezTo>
                <a:cubicBezTo>
                  <a:pt x="1499418" y="-15917"/>
                  <a:pt x="1514913" y="48555"/>
                  <a:pt x="1661087" y="0"/>
                </a:cubicBezTo>
                <a:cubicBezTo>
                  <a:pt x="1807261" y="-48555"/>
                  <a:pt x="1963111" y="38527"/>
                  <a:pt x="2091085" y="0"/>
                </a:cubicBezTo>
                <a:cubicBezTo>
                  <a:pt x="2219059" y="-38527"/>
                  <a:pt x="2418998" y="47006"/>
                  <a:pt x="2680123" y="0"/>
                </a:cubicBezTo>
                <a:cubicBezTo>
                  <a:pt x="2941248" y="-47006"/>
                  <a:pt x="3014857" y="22467"/>
                  <a:pt x="3269162" y="0"/>
                </a:cubicBezTo>
                <a:cubicBezTo>
                  <a:pt x="3523467" y="-22467"/>
                  <a:pt x="3568772" y="275"/>
                  <a:pt x="3752173" y="0"/>
                </a:cubicBezTo>
                <a:cubicBezTo>
                  <a:pt x="3935574" y="-275"/>
                  <a:pt x="4068840" y="428"/>
                  <a:pt x="4341211" y="0"/>
                </a:cubicBezTo>
                <a:cubicBezTo>
                  <a:pt x="4613582" y="-428"/>
                  <a:pt x="4835329" y="76549"/>
                  <a:pt x="5301343" y="0"/>
                </a:cubicBezTo>
                <a:cubicBezTo>
                  <a:pt x="5303879" y="89652"/>
                  <a:pt x="5281230" y="225167"/>
                  <a:pt x="5301343" y="352850"/>
                </a:cubicBezTo>
                <a:cubicBezTo>
                  <a:pt x="5321456" y="480533"/>
                  <a:pt x="5262455" y="556846"/>
                  <a:pt x="5301343" y="678558"/>
                </a:cubicBezTo>
                <a:cubicBezTo>
                  <a:pt x="5126401" y="705641"/>
                  <a:pt x="4979517" y="663357"/>
                  <a:pt x="4765318" y="678558"/>
                </a:cubicBezTo>
                <a:cubicBezTo>
                  <a:pt x="4551119" y="693759"/>
                  <a:pt x="4391165" y="651356"/>
                  <a:pt x="4282307" y="678558"/>
                </a:cubicBezTo>
                <a:cubicBezTo>
                  <a:pt x="4173449" y="705760"/>
                  <a:pt x="3924334" y="657020"/>
                  <a:pt x="3799296" y="678558"/>
                </a:cubicBezTo>
                <a:cubicBezTo>
                  <a:pt x="3674258" y="700096"/>
                  <a:pt x="3464872" y="664229"/>
                  <a:pt x="3369298" y="678558"/>
                </a:cubicBezTo>
                <a:cubicBezTo>
                  <a:pt x="3273724" y="692887"/>
                  <a:pt x="3084066" y="636333"/>
                  <a:pt x="2939300" y="678558"/>
                </a:cubicBezTo>
                <a:cubicBezTo>
                  <a:pt x="2794534" y="720783"/>
                  <a:pt x="2561227" y="668994"/>
                  <a:pt x="2403275" y="678558"/>
                </a:cubicBezTo>
                <a:cubicBezTo>
                  <a:pt x="2245324" y="688122"/>
                  <a:pt x="2116555" y="664934"/>
                  <a:pt x="1867251" y="678558"/>
                </a:cubicBezTo>
                <a:cubicBezTo>
                  <a:pt x="1617947" y="692182"/>
                  <a:pt x="1504364" y="657943"/>
                  <a:pt x="1225199" y="678558"/>
                </a:cubicBezTo>
                <a:cubicBezTo>
                  <a:pt x="946034" y="699173"/>
                  <a:pt x="869254" y="676451"/>
                  <a:pt x="530134" y="678558"/>
                </a:cubicBezTo>
                <a:cubicBezTo>
                  <a:pt x="191015" y="680665"/>
                  <a:pt x="161390" y="629525"/>
                  <a:pt x="0" y="678558"/>
                </a:cubicBezTo>
                <a:cubicBezTo>
                  <a:pt x="-15309" y="566542"/>
                  <a:pt x="15743" y="464298"/>
                  <a:pt x="0" y="352850"/>
                </a:cubicBezTo>
                <a:cubicBezTo>
                  <a:pt x="-15743" y="241402"/>
                  <a:pt x="40873" y="90492"/>
                  <a:pt x="0" y="0"/>
                </a:cubicBezTo>
                <a:close/>
              </a:path>
              <a:path w="5301343" h="678558"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12040" y="127459"/>
                  <a:pt x="5283262" y="255824"/>
                  <a:pt x="5301343" y="325708"/>
                </a:cubicBezTo>
                <a:cubicBezTo>
                  <a:pt x="5319424" y="395592"/>
                  <a:pt x="5274787" y="576603"/>
                  <a:pt x="5301343" y="678558"/>
                </a:cubicBezTo>
                <a:cubicBezTo>
                  <a:pt x="5192597" y="727046"/>
                  <a:pt x="4984371" y="645667"/>
                  <a:pt x="4765318" y="678558"/>
                </a:cubicBezTo>
                <a:cubicBezTo>
                  <a:pt x="4546265" y="711449"/>
                  <a:pt x="4427544" y="663519"/>
                  <a:pt x="4123267" y="678558"/>
                </a:cubicBezTo>
                <a:cubicBezTo>
                  <a:pt x="3818990" y="693597"/>
                  <a:pt x="3623507" y="646278"/>
                  <a:pt x="3428202" y="678558"/>
                </a:cubicBezTo>
                <a:cubicBezTo>
                  <a:pt x="3232898" y="710838"/>
                  <a:pt x="3088282" y="639845"/>
                  <a:pt x="2839164" y="678558"/>
                </a:cubicBezTo>
                <a:cubicBezTo>
                  <a:pt x="2590046" y="717271"/>
                  <a:pt x="2458306" y="663280"/>
                  <a:pt x="2303139" y="678558"/>
                </a:cubicBezTo>
                <a:cubicBezTo>
                  <a:pt x="2147973" y="693836"/>
                  <a:pt x="2085178" y="660426"/>
                  <a:pt x="1873141" y="678558"/>
                </a:cubicBezTo>
                <a:cubicBezTo>
                  <a:pt x="1661104" y="696690"/>
                  <a:pt x="1543942" y="629992"/>
                  <a:pt x="1390130" y="678558"/>
                </a:cubicBezTo>
                <a:cubicBezTo>
                  <a:pt x="1236318" y="727124"/>
                  <a:pt x="882029" y="632531"/>
                  <a:pt x="695065" y="678558"/>
                </a:cubicBezTo>
                <a:cubicBezTo>
                  <a:pt x="508101" y="724585"/>
                  <a:pt x="161674" y="655247"/>
                  <a:pt x="0" y="678558"/>
                </a:cubicBezTo>
                <a:cubicBezTo>
                  <a:pt x="-25131" y="542907"/>
                  <a:pt x="39651" y="437960"/>
                  <a:pt x="0" y="346065"/>
                </a:cubicBezTo>
                <a:cubicBezTo>
                  <a:pt x="-39651" y="254170"/>
                  <a:pt x="7134" y="106943"/>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3200" dirty="0" err="1"/>
              <a:t>Πρωτοπρόσωπη</a:t>
            </a:r>
            <a:r>
              <a:rPr lang="el-GR" sz="3200" dirty="0"/>
              <a:t> αφήγηση</a:t>
            </a:r>
          </a:p>
        </p:txBody>
      </p:sp>
      <p:sp>
        <p:nvSpPr>
          <p:cNvPr id="10" name="Τίτλος 1">
            <a:extLst>
              <a:ext uri="{FF2B5EF4-FFF2-40B4-BE49-F238E27FC236}">
                <a16:creationId xmlns:a16="http://schemas.microsoft.com/office/drawing/2014/main" id="{68BE0EEB-6330-3487-CEA1-5A8660D0A9C2}"/>
              </a:ext>
            </a:extLst>
          </p:cNvPr>
          <p:cNvSpPr txBox="1">
            <a:spLocks/>
          </p:cNvSpPr>
          <p:nvPr/>
        </p:nvSpPr>
        <p:spPr>
          <a:xfrm>
            <a:off x="6096000" y="4862513"/>
            <a:ext cx="5301343" cy="1048430"/>
          </a:xfrm>
          <a:custGeom>
            <a:avLst/>
            <a:gdLst>
              <a:gd name="csX0" fmla="*/ 0 w 5301343"/>
              <a:gd name="csY0" fmla="*/ 0 h 1048430"/>
              <a:gd name="csX1" fmla="*/ 642052 w 5301343"/>
              <a:gd name="csY1" fmla="*/ 0 h 1048430"/>
              <a:gd name="csX2" fmla="*/ 1231090 w 5301343"/>
              <a:gd name="csY2" fmla="*/ 0 h 1048430"/>
              <a:gd name="csX3" fmla="*/ 1661087 w 5301343"/>
              <a:gd name="csY3" fmla="*/ 0 h 1048430"/>
              <a:gd name="csX4" fmla="*/ 2091085 w 5301343"/>
              <a:gd name="csY4" fmla="*/ 0 h 1048430"/>
              <a:gd name="csX5" fmla="*/ 2680123 w 5301343"/>
              <a:gd name="csY5" fmla="*/ 0 h 1048430"/>
              <a:gd name="csX6" fmla="*/ 3269162 w 5301343"/>
              <a:gd name="csY6" fmla="*/ 0 h 1048430"/>
              <a:gd name="csX7" fmla="*/ 3752173 w 5301343"/>
              <a:gd name="csY7" fmla="*/ 0 h 1048430"/>
              <a:gd name="csX8" fmla="*/ 4341211 w 5301343"/>
              <a:gd name="csY8" fmla="*/ 0 h 1048430"/>
              <a:gd name="csX9" fmla="*/ 5301343 w 5301343"/>
              <a:gd name="csY9" fmla="*/ 0 h 1048430"/>
              <a:gd name="csX10" fmla="*/ 5301343 w 5301343"/>
              <a:gd name="csY10" fmla="*/ 545184 h 1048430"/>
              <a:gd name="csX11" fmla="*/ 5301343 w 5301343"/>
              <a:gd name="csY11" fmla="*/ 1048430 h 1048430"/>
              <a:gd name="csX12" fmla="*/ 4765318 w 5301343"/>
              <a:gd name="csY12" fmla="*/ 1048430 h 1048430"/>
              <a:gd name="csX13" fmla="*/ 4282307 w 5301343"/>
              <a:gd name="csY13" fmla="*/ 1048430 h 1048430"/>
              <a:gd name="csX14" fmla="*/ 3799296 w 5301343"/>
              <a:gd name="csY14" fmla="*/ 1048430 h 1048430"/>
              <a:gd name="csX15" fmla="*/ 3369298 w 5301343"/>
              <a:gd name="csY15" fmla="*/ 1048430 h 1048430"/>
              <a:gd name="csX16" fmla="*/ 2939300 w 5301343"/>
              <a:gd name="csY16" fmla="*/ 1048430 h 1048430"/>
              <a:gd name="csX17" fmla="*/ 2403275 w 5301343"/>
              <a:gd name="csY17" fmla="*/ 1048430 h 1048430"/>
              <a:gd name="csX18" fmla="*/ 1867251 w 5301343"/>
              <a:gd name="csY18" fmla="*/ 1048430 h 1048430"/>
              <a:gd name="csX19" fmla="*/ 1225199 w 5301343"/>
              <a:gd name="csY19" fmla="*/ 1048430 h 1048430"/>
              <a:gd name="csX20" fmla="*/ 530134 w 5301343"/>
              <a:gd name="csY20" fmla="*/ 1048430 h 1048430"/>
              <a:gd name="csX21" fmla="*/ 0 w 5301343"/>
              <a:gd name="csY21" fmla="*/ 1048430 h 1048430"/>
              <a:gd name="csX22" fmla="*/ 0 w 5301343"/>
              <a:gd name="csY22" fmla="*/ 545184 h 1048430"/>
              <a:gd name="csX23" fmla="*/ 0 w 5301343"/>
              <a:gd name="csY23" fmla="*/ 0 h 1048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301343" h="1048430" fill="none" extrusionOk="0">
                <a:moveTo>
                  <a:pt x="0" y="0"/>
                </a:moveTo>
                <a:cubicBezTo>
                  <a:pt x="151922" y="-46170"/>
                  <a:pt x="346316" y="4631"/>
                  <a:pt x="642052" y="0"/>
                </a:cubicBezTo>
                <a:cubicBezTo>
                  <a:pt x="937788" y="-4631"/>
                  <a:pt x="962762" y="15917"/>
                  <a:pt x="1231090" y="0"/>
                </a:cubicBezTo>
                <a:cubicBezTo>
                  <a:pt x="1499418" y="-15917"/>
                  <a:pt x="1514913" y="48555"/>
                  <a:pt x="1661087" y="0"/>
                </a:cubicBezTo>
                <a:cubicBezTo>
                  <a:pt x="1807261" y="-48555"/>
                  <a:pt x="1963111" y="38527"/>
                  <a:pt x="2091085" y="0"/>
                </a:cubicBezTo>
                <a:cubicBezTo>
                  <a:pt x="2219059" y="-38527"/>
                  <a:pt x="2418998" y="47006"/>
                  <a:pt x="2680123" y="0"/>
                </a:cubicBezTo>
                <a:cubicBezTo>
                  <a:pt x="2941248" y="-47006"/>
                  <a:pt x="3014857" y="22467"/>
                  <a:pt x="3269162" y="0"/>
                </a:cubicBezTo>
                <a:cubicBezTo>
                  <a:pt x="3523467" y="-22467"/>
                  <a:pt x="3568772" y="275"/>
                  <a:pt x="3752173" y="0"/>
                </a:cubicBezTo>
                <a:cubicBezTo>
                  <a:pt x="3935574" y="-275"/>
                  <a:pt x="4068840" y="428"/>
                  <a:pt x="4341211" y="0"/>
                </a:cubicBezTo>
                <a:cubicBezTo>
                  <a:pt x="4613582" y="-428"/>
                  <a:pt x="4835329" y="76549"/>
                  <a:pt x="5301343" y="0"/>
                </a:cubicBezTo>
                <a:cubicBezTo>
                  <a:pt x="5313439" y="221784"/>
                  <a:pt x="5284740" y="277470"/>
                  <a:pt x="5301343" y="545184"/>
                </a:cubicBezTo>
                <a:cubicBezTo>
                  <a:pt x="5317946" y="812898"/>
                  <a:pt x="5252348" y="867038"/>
                  <a:pt x="5301343" y="1048430"/>
                </a:cubicBezTo>
                <a:cubicBezTo>
                  <a:pt x="5126401" y="1075513"/>
                  <a:pt x="4979517" y="1033229"/>
                  <a:pt x="4765318" y="1048430"/>
                </a:cubicBezTo>
                <a:cubicBezTo>
                  <a:pt x="4551119" y="1063631"/>
                  <a:pt x="4391165" y="1021228"/>
                  <a:pt x="4282307" y="1048430"/>
                </a:cubicBezTo>
                <a:cubicBezTo>
                  <a:pt x="4173449" y="1075632"/>
                  <a:pt x="3924334" y="1026892"/>
                  <a:pt x="3799296" y="1048430"/>
                </a:cubicBezTo>
                <a:cubicBezTo>
                  <a:pt x="3674258" y="1069968"/>
                  <a:pt x="3464872" y="1034101"/>
                  <a:pt x="3369298" y="1048430"/>
                </a:cubicBezTo>
                <a:cubicBezTo>
                  <a:pt x="3273724" y="1062759"/>
                  <a:pt x="3084066" y="1006205"/>
                  <a:pt x="2939300" y="1048430"/>
                </a:cubicBezTo>
                <a:cubicBezTo>
                  <a:pt x="2794534" y="1090655"/>
                  <a:pt x="2561227" y="1038866"/>
                  <a:pt x="2403275" y="1048430"/>
                </a:cubicBezTo>
                <a:cubicBezTo>
                  <a:pt x="2245324" y="1057994"/>
                  <a:pt x="2116555" y="1034806"/>
                  <a:pt x="1867251" y="1048430"/>
                </a:cubicBezTo>
                <a:cubicBezTo>
                  <a:pt x="1617947" y="1062054"/>
                  <a:pt x="1504364" y="1027815"/>
                  <a:pt x="1225199" y="1048430"/>
                </a:cubicBezTo>
                <a:cubicBezTo>
                  <a:pt x="946034" y="1069045"/>
                  <a:pt x="869254" y="1046323"/>
                  <a:pt x="530134" y="1048430"/>
                </a:cubicBezTo>
                <a:cubicBezTo>
                  <a:pt x="191015" y="1050537"/>
                  <a:pt x="161390" y="999397"/>
                  <a:pt x="0" y="1048430"/>
                </a:cubicBezTo>
                <a:cubicBezTo>
                  <a:pt x="-5793" y="883427"/>
                  <a:pt x="38440" y="668781"/>
                  <a:pt x="0" y="545184"/>
                </a:cubicBezTo>
                <a:cubicBezTo>
                  <a:pt x="-38440" y="421587"/>
                  <a:pt x="50644" y="228343"/>
                  <a:pt x="0" y="0"/>
                </a:cubicBezTo>
                <a:close/>
              </a:path>
              <a:path w="5301343" h="1048430"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12264" y="103981"/>
                  <a:pt x="5293219" y="296127"/>
                  <a:pt x="5301343" y="503246"/>
                </a:cubicBezTo>
                <a:cubicBezTo>
                  <a:pt x="5309467" y="710365"/>
                  <a:pt x="5278862" y="935298"/>
                  <a:pt x="5301343" y="1048430"/>
                </a:cubicBezTo>
                <a:cubicBezTo>
                  <a:pt x="5192597" y="1096918"/>
                  <a:pt x="4984371" y="1015539"/>
                  <a:pt x="4765318" y="1048430"/>
                </a:cubicBezTo>
                <a:cubicBezTo>
                  <a:pt x="4546265" y="1081321"/>
                  <a:pt x="4427544" y="1033391"/>
                  <a:pt x="4123267" y="1048430"/>
                </a:cubicBezTo>
                <a:cubicBezTo>
                  <a:pt x="3818990" y="1063469"/>
                  <a:pt x="3623507" y="1016150"/>
                  <a:pt x="3428202" y="1048430"/>
                </a:cubicBezTo>
                <a:cubicBezTo>
                  <a:pt x="3232898" y="1080710"/>
                  <a:pt x="3088282" y="1009717"/>
                  <a:pt x="2839164" y="1048430"/>
                </a:cubicBezTo>
                <a:cubicBezTo>
                  <a:pt x="2590046" y="1087143"/>
                  <a:pt x="2458306" y="1033152"/>
                  <a:pt x="2303139" y="1048430"/>
                </a:cubicBezTo>
                <a:cubicBezTo>
                  <a:pt x="2147973" y="1063708"/>
                  <a:pt x="2085178" y="1030298"/>
                  <a:pt x="1873141" y="1048430"/>
                </a:cubicBezTo>
                <a:cubicBezTo>
                  <a:pt x="1661104" y="1066562"/>
                  <a:pt x="1543942" y="999864"/>
                  <a:pt x="1390130" y="1048430"/>
                </a:cubicBezTo>
                <a:cubicBezTo>
                  <a:pt x="1236318" y="1096996"/>
                  <a:pt x="882029" y="1002403"/>
                  <a:pt x="695065" y="1048430"/>
                </a:cubicBezTo>
                <a:cubicBezTo>
                  <a:pt x="508101" y="1094457"/>
                  <a:pt x="161674" y="1025119"/>
                  <a:pt x="0" y="1048430"/>
                </a:cubicBezTo>
                <a:cubicBezTo>
                  <a:pt x="-26097" y="845073"/>
                  <a:pt x="55343" y="702801"/>
                  <a:pt x="0" y="534699"/>
                </a:cubicBezTo>
                <a:cubicBezTo>
                  <a:pt x="-55343" y="366597"/>
                  <a:pt x="35462" y="213975"/>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3200" dirty="0"/>
              <a:t>Ο νεαρός  </a:t>
            </a:r>
            <a:r>
              <a:rPr lang="el-GR" sz="3200" b="1" dirty="0">
                <a:solidFill>
                  <a:srgbClr val="FF0000"/>
                </a:solidFill>
              </a:rPr>
              <a:t>ξύπνησε</a:t>
            </a:r>
            <a:r>
              <a:rPr lang="el-GR" sz="3200" dirty="0"/>
              <a:t> πολύ πρωί εκείνο το πρωινό.</a:t>
            </a:r>
          </a:p>
        </p:txBody>
      </p:sp>
      <p:sp>
        <p:nvSpPr>
          <p:cNvPr id="12" name="Τίτλος 1">
            <a:extLst>
              <a:ext uri="{FF2B5EF4-FFF2-40B4-BE49-F238E27FC236}">
                <a16:creationId xmlns:a16="http://schemas.microsoft.com/office/drawing/2014/main" id="{EC51F88C-F152-9EF7-E010-74590A326F29}"/>
              </a:ext>
            </a:extLst>
          </p:cNvPr>
          <p:cNvSpPr txBox="1">
            <a:spLocks/>
          </p:cNvSpPr>
          <p:nvPr/>
        </p:nvSpPr>
        <p:spPr>
          <a:xfrm>
            <a:off x="6249421" y="6016398"/>
            <a:ext cx="5301343" cy="678558"/>
          </a:xfrm>
          <a:custGeom>
            <a:avLst/>
            <a:gdLst>
              <a:gd name="csX0" fmla="*/ 0 w 5301343"/>
              <a:gd name="csY0" fmla="*/ 0 h 678558"/>
              <a:gd name="csX1" fmla="*/ 642052 w 5301343"/>
              <a:gd name="csY1" fmla="*/ 0 h 678558"/>
              <a:gd name="csX2" fmla="*/ 1231090 w 5301343"/>
              <a:gd name="csY2" fmla="*/ 0 h 678558"/>
              <a:gd name="csX3" fmla="*/ 1661087 w 5301343"/>
              <a:gd name="csY3" fmla="*/ 0 h 678558"/>
              <a:gd name="csX4" fmla="*/ 2091085 w 5301343"/>
              <a:gd name="csY4" fmla="*/ 0 h 678558"/>
              <a:gd name="csX5" fmla="*/ 2680123 w 5301343"/>
              <a:gd name="csY5" fmla="*/ 0 h 678558"/>
              <a:gd name="csX6" fmla="*/ 3269162 w 5301343"/>
              <a:gd name="csY6" fmla="*/ 0 h 678558"/>
              <a:gd name="csX7" fmla="*/ 3752173 w 5301343"/>
              <a:gd name="csY7" fmla="*/ 0 h 678558"/>
              <a:gd name="csX8" fmla="*/ 4341211 w 5301343"/>
              <a:gd name="csY8" fmla="*/ 0 h 678558"/>
              <a:gd name="csX9" fmla="*/ 5301343 w 5301343"/>
              <a:gd name="csY9" fmla="*/ 0 h 678558"/>
              <a:gd name="csX10" fmla="*/ 5301343 w 5301343"/>
              <a:gd name="csY10" fmla="*/ 352850 h 678558"/>
              <a:gd name="csX11" fmla="*/ 5301343 w 5301343"/>
              <a:gd name="csY11" fmla="*/ 678558 h 678558"/>
              <a:gd name="csX12" fmla="*/ 4765318 w 5301343"/>
              <a:gd name="csY12" fmla="*/ 678558 h 678558"/>
              <a:gd name="csX13" fmla="*/ 4282307 w 5301343"/>
              <a:gd name="csY13" fmla="*/ 678558 h 678558"/>
              <a:gd name="csX14" fmla="*/ 3799296 w 5301343"/>
              <a:gd name="csY14" fmla="*/ 678558 h 678558"/>
              <a:gd name="csX15" fmla="*/ 3369298 w 5301343"/>
              <a:gd name="csY15" fmla="*/ 678558 h 678558"/>
              <a:gd name="csX16" fmla="*/ 2939300 w 5301343"/>
              <a:gd name="csY16" fmla="*/ 678558 h 678558"/>
              <a:gd name="csX17" fmla="*/ 2403275 w 5301343"/>
              <a:gd name="csY17" fmla="*/ 678558 h 678558"/>
              <a:gd name="csX18" fmla="*/ 1867251 w 5301343"/>
              <a:gd name="csY18" fmla="*/ 678558 h 678558"/>
              <a:gd name="csX19" fmla="*/ 1225199 w 5301343"/>
              <a:gd name="csY19" fmla="*/ 678558 h 678558"/>
              <a:gd name="csX20" fmla="*/ 530134 w 5301343"/>
              <a:gd name="csY20" fmla="*/ 678558 h 678558"/>
              <a:gd name="csX21" fmla="*/ 0 w 5301343"/>
              <a:gd name="csY21" fmla="*/ 678558 h 678558"/>
              <a:gd name="csX22" fmla="*/ 0 w 5301343"/>
              <a:gd name="csY22" fmla="*/ 352850 h 678558"/>
              <a:gd name="csX23" fmla="*/ 0 w 5301343"/>
              <a:gd name="csY23" fmla="*/ 0 h 6785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301343" h="678558" fill="none" extrusionOk="0">
                <a:moveTo>
                  <a:pt x="0" y="0"/>
                </a:moveTo>
                <a:cubicBezTo>
                  <a:pt x="151922" y="-46170"/>
                  <a:pt x="346316" y="4631"/>
                  <a:pt x="642052" y="0"/>
                </a:cubicBezTo>
                <a:cubicBezTo>
                  <a:pt x="937788" y="-4631"/>
                  <a:pt x="962762" y="15917"/>
                  <a:pt x="1231090" y="0"/>
                </a:cubicBezTo>
                <a:cubicBezTo>
                  <a:pt x="1499418" y="-15917"/>
                  <a:pt x="1514913" y="48555"/>
                  <a:pt x="1661087" y="0"/>
                </a:cubicBezTo>
                <a:cubicBezTo>
                  <a:pt x="1807261" y="-48555"/>
                  <a:pt x="1963111" y="38527"/>
                  <a:pt x="2091085" y="0"/>
                </a:cubicBezTo>
                <a:cubicBezTo>
                  <a:pt x="2219059" y="-38527"/>
                  <a:pt x="2418998" y="47006"/>
                  <a:pt x="2680123" y="0"/>
                </a:cubicBezTo>
                <a:cubicBezTo>
                  <a:pt x="2941248" y="-47006"/>
                  <a:pt x="3014857" y="22467"/>
                  <a:pt x="3269162" y="0"/>
                </a:cubicBezTo>
                <a:cubicBezTo>
                  <a:pt x="3523467" y="-22467"/>
                  <a:pt x="3568772" y="275"/>
                  <a:pt x="3752173" y="0"/>
                </a:cubicBezTo>
                <a:cubicBezTo>
                  <a:pt x="3935574" y="-275"/>
                  <a:pt x="4068840" y="428"/>
                  <a:pt x="4341211" y="0"/>
                </a:cubicBezTo>
                <a:cubicBezTo>
                  <a:pt x="4613582" y="-428"/>
                  <a:pt x="4835329" y="76549"/>
                  <a:pt x="5301343" y="0"/>
                </a:cubicBezTo>
                <a:cubicBezTo>
                  <a:pt x="5303879" y="89652"/>
                  <a:pt x="5281230" y="225167"/>
                  <a:pt x="5301343" y="352850"/>
                </a:cubicBezTo>
                <a:cubicBezTo>
                  <a:pt x="5321456" y="480533"/>
                  <a:pt x="5262455" y="556846"/>
                  <a:pt x="5301343" y="678558"/>
                </a:cubicBezTo>
                <a:cubicBezTo>
                  <a:pt x="5126401" y="705641"/>
                  <a:pt x="4979517" y="663357"/>
                  <a:pt x="4765318" y="678558"/>
                </a:cubicBezTo>
                <a:cubicBezTo>
                  <a:pt x="4551119" y="693759"/>
                  <a:pt x="4391165" y="651356"/>
                  <a:pt x="4282307" y="678558"/>
                </a:cubicBezTo>
                <a:cubicBezTo>
                  <a:pt x="4173449" y="705760"/>
                  <a:pt x="3924334" y="657020"/>
                  <a:pt x="3799296" y="678558"/>
                </a:cubicBezTo>
                <a:cubicBezTo>
                  <a:pt x="3674258" y="700096"/>
                  <a:pt x="3464872" y="664229"/>
                  <a:pt x="3369298" y="678558"/>
                </a:cubicBezTo>
                <a:cubicBezTo>
                  <a:pt x="3273724" y="692887"/>
                  <a:pt x="3084066" y="636333"/>
                  <a:pt x="2939300" y="678558"/>
                </a:cubicBezTo>
                <a:cubicBezTo>
                  <a:pt x="2794534" y="720783"/>
                  <a:pt x="2561227" y="668994"/>
                  <a:pt x="2403275" y="678558"/>
                </a:cubicBezTo>
                <a:cubicBezTo>
                  <a:pt x="2245324" y="688122"/>
                  <a:pt x="2116555" y="664934"/>
                  <a:pt x="1867251" y="678558"/>
                </a:cubicBezTo>
                <a:cubicBezTo>
                  <a:pt x="1617947" y="692182"/>
                  <a:pt x="1504364" y="657943"/>
                  <a:pt x="1225199" y="678558"/>
                </a:cubicBezTo>
                <a:cubicBezTo>
                  <a:pt x="946034" y="699173"/>
                  <a:pt x="869254" y="676451"/>
                  <a:pt x="530134" y="678558"/>
                </a:cubicBezTo>
                <a:cubicBezTo>
                  <a:pt x="191015" y="680665"/>
                  <a:pt x="161390" y="629525"/>
                  <a:pt x="0" y="678558"/>
                </a:cubicBezTo>
                <a:cubicBezTo>
                  <a:pt x="-15309" y="566542"/>
                  <a:pt x="15743" y="464298"/>
                  <a:pt x="0" y="352850"/>
                </a:cubicBezTo>
                <a:cubicBezTo>
                  <a:pt x="-15743" y="241402"/>
                  <a:pt x="40873" y="90492"/>
                  <a:pt x="0" y="0"/>
                </a:cubicBezTo>
                <a:close/>
              </a:path>
              <a:path w="5301343" h="678558"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12040" y="127459"/>
                  <a:pt x="5283262" y="255824"/>
                  <a:pt x="5301343" y="325708"/>
                </a:cubicBezTo>
                <a:cubicBezTo>
                  <a:pt x="5319424" y="395592"/>
                  <a:pt x="5274787" y="576603"/>
                  <a:pt x="5301343" y="678558"/>
                </a:cubicBezTo>
                <a:cubicBezTo>
                  <a:pt x="5192597" y="727046"/>
                  <a:pt x="4984371" y="645667"/>
                  <a:pt x="4765318" y="678558"/>
                </a:cubicBezTo>
                <a:cubicBezTo>
                  <a:pt x="4546265" y="711449"/>
                  <a:pt x="4427544" y="663519"/>
                  <a:pt x="4123267" y="678558"/>
                </a:cubicBezTo>
                <a:cubicBezTo>
                  <a:pt x="3818990" y="693597"/>
                  <a:pt x="3623507" y="646278"/>
                  <a:pt x="3428202" y="678558"/>
                </a:cubicBezTo>
                <a:cubicBezTo>
                  <a:pt x="3232898" y="710838"/>
                  <a:pt x="3088282" y="639845"/>
                  <a:pt x="2839164" y="678558"/>
                </a:cubicBezTo>
                <a:cubicBezTo>
                  <a:pt x="2590046" y="717271"/>
                  <a:pt x="2458306" y="663280"/>
                  <a:pt x="2303139" y="678558"/>
                </a:cubicBezTo>
                <a:cubicBezTo>
                  <a:pt x="2147973" y="693836"/>
                  <a:pt x="2085178" y="660426"/>
                  <a:pt x="1873141" y="678558"/>
                </a:cubicBezTo>
                <a:cubicBezTo>
                  <a:pt x="1661104" y="696690"/>
                  <a:pt x="1543942" y="629992"/>
                  <a:pt x="1390130" y="678558"/>
                </a:cubicBezTo>
                <a:cubicBezTo>
                  <a:pt x="1236318" y="727124"/>
                  <a:pt x="882029" y="632531"/>
                  <a:pt x="695065" y="678558"/>
                </a:cubicBezTo>
                <a:cubicBezTo>
                  <a:pt x="508101" y="724585"/>
                  <a:pt x="161674" y="655247"/>
                  <a:pt x="0" y="678558"/>
                </a:cubicBezTo>
                <a:cubicBezTo>
                  <a:pt x="-25131" y="542907"/>
                  <a:pt x="39651" y="437960"/>
                  <a:pt x="0" y="346065"/>
                </a:cubicBezTo>
                <a:cubicBezTo>
                  <a:pt x="-39651" y="254170"/>
                  <a:pt x="7134" y="106943"/>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3200" dirty="0"/>
              <a:t>Τριτοπρόσωπη αφήγηση</a:t>
            </a:r>
          </a:p>
        </p:txBody>
      </p:sp>
    </p:spTree>
    <p:extLst>
      <p:ext uri="{BB962C8B-B14F-4D97-AF65-F5344CB8AC3E}">
        <p14:creationId xmlns:p14="http://schemas.microsoft.com/office/powerpoint/2010/main" val="858722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5EF46-BECD-0804-AA75-6A9B0116D59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30B5BF8-0C86-861D-59A1-DB8F15BF8538}"/>
              </a:ext>
            </a:extLst>
          </p:cNvPr>
          <p:cNvSpPr txBox="1">
            <a:spLocks/>
          </p:cNvSpPr>
          <p:nvPr/>
        </p:nvSpPr>
        <p:spPr>
          <a:xfrm>
            <a:off x="468086" y="3262313"/>
            <a:ext cx="5301343" cy="678558"/>
          </a:xfrm>
          <a:custGeom>
            <a:avLst/>
            <a:gdLst>
              <a:gd name="csX0" fmla="*/ 0 w 5301343"/>
              <a:gd name="csY0" fmla="*/ 0 h 678558"/>
              <a:gd name="csX1" fmla="*/ 642052 w 5301343"/>
              <a:gd name="csY1" fmla="*/ 0 h 678558"/>
              <a:gd name="csX2" fmla="*/ 1231090 w 5301343"/>
              <a:gd name="csY2" fmla="*/ 0 h 678558"/>
              <a:gd name="csX3" fmla="*/ 1661087 w 5301343"/>
              <a:gd name="csY3" fmla="*/ 0 h 678558"/>
              <a:gd name="csX4" fmla="*/ 2091085 w 5301343"/>
              <a:gd name="csY4" fmla="*/ 0 h 678558"/>
              <a:gd name="csX5" fmla="*/ 2680123 w 5301343"/>
              <a:gd name="csY5" fmla="*/ 0 h 678558"/>
              <a:gd name="csX6" fmla="*/ 3269162 w 5301343"/>
              <a:gd name="csY6" fmla="*/ 0 h 678558"/>
              <a:gd name="csX7" fmla="*/ 3752173 w 5301343"/>
              <a:gd name="csY7" fmla="*/ 0 h 678558"/>
              <a:gd name="csX8" fmla="*/ 4341211 w 5301343"/>
              <a:gd name="csY8" fmla="*/ 0 h 678558"/>
              <a:gd name="csX9" fmla="*/ 5301343 w 5301343"/>
              <a:gd name="csY9" fmla="*/ 0 h 678558"/>
              <a:gd name="csX10" fmla="*/ 5301343 w 5301343"/>
              <a:gd name="csY10" fmla="*/ 352850 h 678558"/>
              <a:gd name="csX11" fmla="*/ 5301343 w 5301343"/>
              <a:gd name="csY11" fmla="*/ 678558 h 678558"/>
              <a:gd name="csX12" fmla="*/ 4765318 w 5301343"/>
              <a:gd name="csY12" fmla="*/ 678558 h 678558"/>
              <a:gd name="csX13" fmla="*/ 4282307 w 5301343"/>
              <a:gd name="csY13" fmla="*/ 678558 h 678558"/>
              <a:gd name="csX14" fmla="*/ 3799296 w 5301343"/>
              <a:gd name="csY14" fmla="*/ 678558 h 678558"/>
              <a:gd name="csX15" fmla="*/ 3369298 w 5301343"/>
              <a:gd name="csY15" fmla="*/ 678558 h 678558"/>
              <a:gd name="csX16" fmla="*/ 2939300 w 5301343"/>
              <a:gd name="csY16" fmla="*/ 678558 h 678558"/>
              <a:gd name="csX17" fmla="*/ 2403275 w 5301343"/>
              <a:gd name="csY17" fmla="*/ 678558 h 678558"/>
              <a:gd name="csX18" fmla="*/ 1867251 w 5301343"/>
              <a:gd name="csY18" fmla="*/ 678558 h 678558"/>
              <a:gd name="csX19" fmla="*/ 1225199 w 5301343"/>
              <a:gd name="csY19" fmla="*/ 678558 h 678558"/>
              <a:gd name="csX20" fmla="*/ 530134 w 5301343"/>
              <a:gd name="csY20" fmla="*/ 678558 h 678558"/>
              <a:gd name="csX21" fmla="*/ 0 w 5301343"/>
              <a:gd name="csY21" fmla="*/ 678558 h 678558"/>
              <a:gd name="csX22" fmla="*/ 0 w 5301343"/>
              <a:gd name="csY22" fmla="*/ 352850 h 678558"/>
              <a:gd name="csX23" fmla="*/ 0 w 5301343"/>
              <a:gd name="csY23" fmla="*/ 0 h 6785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301343" h="678558" fill="none" extrusionOk="0">
                <a:moveTo>
                  <a:pt x="0" y="0"/>
                </a:moveTo>
                <a:cubicBezTo>
                  <a:pt x="151922" y="-46170"/>
                  <a:pt x="346316" y="4631"/>
                  <a:pt x="642052" y="0"/>
                </a:cubicBezTo>
                <a:cubicBezTo>
                  <a:pt x="937788" y="-4631"/>
                  <a:pt x="962762" y="15917"/>
                  <a:pt x="1231090" y="0"/>
                </a:cubicBezTo>
                <a:cubicBezTo>
                  <a:pt x="1499418" y="-15917"/>
                  <a:pt x="1514913" y="48555"/>
                  <a:pt x="1661087" y="0"/>
                </a:cubicBezTo>
                <a:cubicBezTo>
                  <a:pt x="1807261" y="-48555"/>
                  <a:pt x="1963111" y="38527"/>
                  <a:pt x="2091085" y="0"/>
                </a:cubicBezTo>
                <a:cubicBezTo>
                  <a:pt x="2219059" y="-38527"/>
                  <a:pt x="2418998" y="47006"/>
                  <a:pt x="2680123" y="0"/>
                </a:cubicBezTo>
                <a:cubicBezTo>
                  <a:pt x="2941248" y="-47006"/>
                  <a:pt x="3014857" y="22467"/>
                  <a:pt x="3269162" y="0"/>
                </a:cubicBezTo>
                <a:cubicBezTo>
                  <a:pt x="3523467" y="-22467"/>
                  <a:pt x="3568772" y="275"/>
                  <a:pt x="3752173" y="0"/>
                </a:cubicBezTo>
                <a:cubicBezTo>
                  <a:pt x="3935574" y="-275"/>
                  <a:pt x="4068840" y="428"/>
                  <a:pt x="4341211" y="0"/>
                </a:cubicBezTo>
                <a:cubicBezTo>
                  <a:pt x="4613582" y="-428"/>
                  <a:pt x="4835329" y="76549"/>
                  <a:pt x="5301343" y="0"/>
                </a:cubicBezTo>
                <a:cubicBezTo>
                  <a:pt x="5303879" y="89652"/>
                  <a:pt x="5281230" y="225167"/>
                  <a:pt x="5301343" y="352850"/>
                </a:cubicBezTo>
                <a:cubicBezTo>
                  <a:pt x="5321456" y="480533"/>
                  <a:pt x="5262455" y="556846"/>
                  <a:pt x="5301343" y="678558"/>
                </a:cubicBezTo>
                <a:cubicBezTo>
                  <a:pt x="5126401" y="705641"/>
                  <a:pt x="4979517" y="663357"/>
                  <a:pt x="4765318" y="678558"/>
                </a:cubicBezTo>
                <a:cubicBezTo>
                  <a:pt x="4551119" y="693759"/>
                  <a:pt x="4391165" y="651356"/>
                  <a:pt x="4282307" y="678558"/>
                </a:cubicBezTo>
                <a:cubicBezTo>
                  <a:pt x="4173449" y="705760"/>
                  <a:pt x="3924334" y="657020"/>
                  <a:pt x="3799296" y="678558"/>
                </a:cubicBezTo>
                <a:cubicBezTo>
                  <a:pt x="3674258" y="700096"/>
                  <a:pt x="3464872" y="664229"/>
                  <a:pt x="3369298" y="678558"/>
                </a:cubicBezTo>
                <a:cubicBezTo>
                  <a:pt x="3273724" y="692887"/>
                  <a:pt x="3084066" y="636333"/>
                  <a:pt x="2939300" y="678558"/>
                </a:cubicBezTo>
                <a:cubicBezTo>
                  <a:pt x="2794534" y="720783"/>
                  <a:pt x="2561227" y="668994"/>
                  <a:pt x="2403275" y="678558"/>
                </a:cubicBezTo>
                <a:cubicBezTo>
                  <a:pt x="2245324" y="688122"/>
                  <a:pt x="2116555" y="664934"/>
                  <a:pt x="1867251" y="678558"/>
                </a:cubicBezTo>
                <a:cubicBezTo>
                  <a:pt x="1617947" y="692182"/>
                  <a:pt x="1504364" y="657943"/>
                  <a:pt x="1225199" y="678558"/>
                </a:cubicBezTo>
                <a:cubicBezTo>
                  <a:pt x="946034" y="699173"/>
                  <a:pt x="869254" y="676451"/>
                  <a:pt x="530134" y="678558"/>
                </a:cubicBezTo>
                <a:cubicBezTo>
                  <a:pt x="191015" y="680665"/>
                  <a:pt x="161390" y="629525"/>
                  <a:pt x="0" y="678558"/>
                </a:cubicBezTo>
                <a:cubicBezTo>
                  <a:pt x="-15309" y="566542"/>
                  <a:pt x="15743" y="464298"/>
                  <a:pt x="0" y="352850"/>
                </a:cubicBezTo>
                <a:cubicBezTo>
                  <a:pt x="-15743" y="241402"/>
                  <a:pt x="40873" y="90492"/>
                  <a:pt x="0" y="0"/>
                </a:cubicBezTo>
                <a:close/>
              </a:path>
              <a:path w="5301343" h="678558" stroke="0" extrusionOk="0">
                <a:moveTo>
                  <a:pt x="0" y="0"/>
                </a:moveTo>
                <a:cubicBezTo>
                  <a:pt x="151360" y="-68819"/>
                  <a:pt x="329307" y="64829"/>
                  <a:pt x="589038" y="0"/>
                </a:cubicBezTo>
                <a:cubicBezTo>
                  <a:pt x="848769" y="-64829"/>
                  <a:pt x="925230" y="19963"/>
                  <a:pt x="1125063" y="0"/>
                </a:cubicBezTo>
                <a:cubicBezTo>
                  <a:pt x="1324896" y="-19963"/>
                  <a:pt x="1385326" y="39244"/>
                  <a:pt x="1608074" y="0"/>
                </a:cubicBezTo>
                <a:cubicBezTo>
                  <a:pt x="1830822" y="-39244"/>
                  <a:pt x="1936055" y="33855"/>
                  <a:pt x="2144099" y="0"/>
                </a:cubicBezTo>
                <a:cubicBezTo>
                  <a:pt x="2352143" y="-33855"/>
                  <a:pt x="2478663" y="45731"/>
                  <a:pt x="2786150" y="0"/>
                </a:cubicBezTo>
                <a:cubicBezTo>
                  <a:pt x="3093637" y="-45731"/>
                  <a:pt x="3215590" y="27189"/>
                  <a:pt x="3375188" y="0"/>
                </a:cubicBezTo>
                <a:cubicBezTo>
                  <a:pt x="3534786" y="-27189"/>
                  <a:pt x="3612873" y="16549"/>
                  <a:pt x="3805186" y="0"/>
                </a:cubicBezTo>
                <a:cubicBezTo>
                  <a:pt x="3997499" y="-16549"/>
                  <a:pt x="4283592" y="61339"/>
                  <a:pt x="4500251" y="0"/>
                </a:cubicBezTo>
                <a:cubicBezTo>
                  <a:pt x="4716910" y="-61339"/>
                  <a:pt x="4969522" y="15900"/>
                  <a:pt x="5301343" y="0"/>
                </a:cubicBezTo>
                <a:cubicBezTo>
                  <a:pt x="5312040" y="127459"/>
                  <a:pt x="5283262" y="255824"/>
                  <a:pt x="5301343" y="325708"/>
                </a:cubicBezTo>
                <a:cubicBezTo>
                  <a:pt x="5319424" y="395592"/>
                  <a:pt x="5274787" y="576603"/>
                  <a:pt x="5301343" y="678558"/>
                </a:cubicBezTo>
                <a:cubicBezTo>
                  <a:pt x="5192597" y="727046"/>
                  <a:pt x="4984371" y="645667"/>
                  <a:pt x="4765318" y="678558"/>
                </a:cubicBezTo>
                <a:cubicBezTo>
                  <a:pt x="4546265" y="711449"/>
                  <a:pt x="4427544" y="663519"/>
                  <a:pt x="4123267" y="678558"/>
                </a:cubicBezTo>
                <a:cubicBezTo>
                  <a:pt x="3818990" y="693597"/>
                  <a:pt x="3623507" y="646278"/>
                  <a:pt x="3428202" y="678558"/>
                </a:cubicBezTo>
                <a:cubicBezTo>
                  <a:pt x="3232898" y="710838"/>
                  <a:pt x="3088282" y="639845"/>
                  <a:pt x="2839164" y="678558"/>
                </a:cubicBezTo>
                <a:cubicBezTo>
                  <a:pt x="2590046" y="717271"/>
                  <a:pt x="2458306" y="663280"/>
                  <a:pt x="2303139" y="678558"/>
                </a:cubicBezTo>
                <a:cubicBezTo>
                  <a:pt x="2147973" y="693836"/>
                  <a:pt x="2085178" y="660426"/>
                  <a:pt x="1873141" y="678558"/>
                </a:cubicBezTo>
                <a:cubicBezTo>
                  <a:pt x="1661104" y="696690"/>
                  <a:pt x="1543942" y="629992"/>
                  <a:pt x="1390130" y="678558"/>
                </a:cubicBezTo>
                <a:cubicBezTo>
                  <a:pt x="1236318" y="727124"/>
                  <a:pt x="882029" y="632531"/>
                  <a:pt x="695065" y="678558"/>
                </a:cubicBezTo>
                <a:cubicBezTo>
                  <a:pt x="508101" y="724585"/>
                  <a:pt x="161674" y="655247"/>
                  <a:pt x="0" y="678558"/>
                </a:cubicBezTo>
                <a:cubicBezTo>
                  <a:pt x="-25131" y="542907"/>
                  <a:pt x="39651" y="437960"/>
                  <a:pt x="0" y="346065"/>
                </a:cubicBezTo>
                <a:cubicBezTo>
                  <a:pt x="-39651" y="254170"/>
                  <a:pt x="7134" y="106943"/>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3200" dirty="0" err="1"/>
              <a:t>Πρωτοπρόσωπη</a:t>
            </a:r>
            <a:r>
              <a:rPr lang="el-GR" sz="3200" dirty="0"/>
              <a:t> αφήγηση</a:t>
            </a:r>
          </a:p>
        </p:txBody>
      </p:sp>
      <p:sp>
        <p:nvSpPr>
          <p:cNvPr id="9" name="Βέλος: Δεξιό 8">
            <a:extLst>
              <a:ext uri="{FF2B5EF4-FFF2-40B4-BE49-F238E27FC236}">
                <a16:creationId xmlns:a16="http://schemas.microsoft.com/office/drawing/2014/main" id="{735A26A6-49C1-84E1-DCD0-0C35DA59040B}"/>
              </a:ext>
            </a:extLst>
          </p:cNvPr>
          <p:cNvSpPr/>
          <p:nvPr/>
        </p:nvSpPr>
        <p:spPr>
          <a:xfrm>
            <a:off x="5099904" y="3182160"/>
            <a:ext cx="2645338" cy="758711"/>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ΓΙΑΤΙ;</a:t>
            </a:r>
          </a:p>
        </p:txBody>
      </p:sp>
      <p:sp>
        <p:nvSpPr>
          <p:cNvPr id="10" name="Βέλος: Κάτω 9">
            <a:extLst>
              <a:ext uri="{FF2B5EF4-FFF2-40B4-BE49-F238E27FC236}">
                <a16:creationId xmlns:a16="http://schemas.microsoft.com/office/drawing/2014/main" id="{0B164793-9DB9-881E-2145-CF10D95B1B55}"/>
              </a:ext>
            </a:extLst>
          </p:cNvPr>
          <p:cNvSpPr/>
          <p:nvPr/>
        </p:nvSpPr>
        <p:spPr>
          <a:xfrm rot="14039827">
            <a:off x="4614812" y="188541"/>
            <a:ext cx="1982003" cy="283781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ΓΙΑΤΙ;</a:t>
            </a:r>
          </a:p>
        </p:txBody>
      </p:sp>
      <p:sp>
        <p:nvSpPr>
          <p:cNvPr id="5" name="Βέλος: Κάτω 4">
            <a:extLst>
              <a:ext uri="{FF2B5EF4-FFF2-40B4-BE49-F238E27FC236}">
                <a16:creationId xmlns:a16="http://schemas.microsoft.com/office/drawing/2014/main" id="{D1FA294F-87C2-7D35-1AE2-053CD0D8307E}"/>
              </a:ext>
            </a:extLst>
          </p:cNvPr>
          <p:cNvSpPr/>
          <p:nvPr/>
        </p:nvSpPr>
        <p:spPr>
          <a:xfrm rot="17878264">
            <a:off x="5544051" y="3303627"/>
            <a:ext cx="1557575" cy="2714636"/>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ΓΙΑΤΙ;</a:t>
            </a:r>
          </a:p>
        </p:txBody>
      </p:sp>
      <p:sp>
        <p:nvSpPr>
          <p:cNvPr id="14" name="Ορθογώνιο: Στρογγύλεμα γωνιών 13">
            <a:extLst>
              <a:ext uri="{FF2B5EF4-FFF2-40B4-BE49-F238E27FC236}">
                <a16:creationId xmlns:a16="http://schemas.microsoft.com/office/drawing/2014/main" id="{870BDA6A-D3E5-5CBB-F71C-4C6F6F6FFDB5}"/>
              </a:ext>
            </a:extLst>
          </p:cNvPr>
          <p:cNvSpPr/>
          <p:nvPr/>
        </p:nvSpPr>
        <p:spPr>
          <a:xfrm>
            <a:off x="7661793" y="369559"/>
            <a:ext cx="3815387" cy="1709057"/>
          </a:xfrm>
          <a:custGeom>
            <a:avLst/>
            <a:gdLst>
              <a:gd name="csX0" fmla="*/ 0 w 3815387"/>
              <a:gd name="csY0" fmla="*/ 284849 h 1709057"/>
              <a:gd name="csX1" fmla="*/ 284849 w 3815387"/>
              <a:gd name="csY1" fmla="*/ 0 h 1709057"/>
              <a:gd name="csX2" fmla="*/ 825797 w 3815387"/>
              <a:gd name="csY2" fmla="*/ 0 h 1709057"/>
              <a:gd name="csX3" fmla="*/ 1334288 w 3815387"/>
              <a:gd name="csY3" fmla="*/ 0 h 1709057"/>
              <a:gd name="csX4" fmla="*/ 1810323 w 3815387"/>
              <a:gd name="csY4" fmla="*/ 0 h 1709057"/>
              <a:gd name="csX5" fmla="*/ 2351271 w 3815387"/>
              <a:gd name="csY5" fmla="*/ 0 h 1709057"/>
              <a:gd name="csX6" fmla="*/ 2892219 w 3815387"/>
              <a:gd name="csY6" fmla="*/ 0 h 1709057"/>
              <a:gd name="csX7" fmla="*/ 3530538 w 3815387"/>
              <a:gd name="csY7" fmla="*/ 0 h 1709057"/>
              <a:gd name="csX8" fmla="*/ 3815387 w 3815387"/>
              <a:gd name="csY8" fmla="*/ 284849 h 1709057"/>
              <a:gd name="csX9" fmla="*/ 3815387 w 3815387"/>
              <a:gd name="csY9" fmla="*/ 843135 h 1709057"/>
              <a:gd name="csX10" fmla="*/ 3815387 w 3815387"/>
              <a:gd name="csY10" fmla="*/ 1424208 h 1709057"/>
              <a:gd name="csX11" fmla="*/ 3530538 w 3815387"/>
              <a:gd name="csY11" fmla="*/ 1709057 h 1709057"/>
              <a:gd name="csX12" fmla="*/ 3086961 w 3815387"/>
              <a:gd name="csY12" fmla="*/ 1709057 h 1709057"/>
              <a:gd name="csX13" fmla="*/ 2513555 w 3815387"/>
              <a:gd name="csY13" fmla="*/ 1709057 h 1709057"/>
              <a:gd name="csX14" fmla="*/ 1972607 w 3815387"/>
              <a:gd name="csY14" fmla="*/ 1709057 h 1709057"/>
              <a:gd name="csX15" fmla="*/ 1366745 w 3815387"/>
              <a:gd name="csY15" fmla="*/ 1709057 h 1709057"/>
              <a:gd name="csX16" fmla="*/ 760883 w 3815387"/>
              <a:gd name="csY16" fmla="*/ 1709057 h 1709057"/>
              <a:gd name="csX17" fmla="*/ 284849 w 3815387"/>
              <a:gd name="csY17" fmla="*/ 1709057 h 1709057"/>
              <a:gd name="csX18" fmla="*/ 0 w 3815387"/>
              <a:gd name="csY18" fmla="*/ 1424208 h 1709057"/>
              <a:gd name="csX19" fmla="*/ 0 w 3815387"/>
              <a:gd name="csY19" fmla="*/ 888709 h 1709057"/>
              <a:gd name="csX20" fmla="*/ 0 w 3815387"/>
              <a:gd name="csY20" fmla="*/ 284849 h 17090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815387" h="1709057" fill="none" extrusionOk="0">
                <a:moveTo>
                  <a:pt x="0" y="284849"/>
                </a:moveTo>
                <a:cubicBezTo>
                  <a:pt x="564" y="118812"/>
                  <a:pt x="109700" y="22887"/>
                  <a:pt x="284849" y="0"/>
                </a:cubicBezTo>
                <a:cubicBezTo>
                  <a:pt x="453133" y="-13201"/>
                  <a:pt x="659241" y="52994"/>
                  <a:pt x="825797" y="0"/>
                </a:cubicBezTo>
                <a:cubicBezTo>
                  <a:pt x="992353" y="-52994"/>
                  <a:pt x="1227401" y="2246"/>
                  <a:pt x="1334288" y="0"/>
                </a:cubicBezTo>
                <a:cubicBezTo>
                  <a:pt x="1441175" y="-2246"/>
                  <a:pt x="1609925" y="33869"/>
                  <a:pt x="1810323" y="0"/>
                </a:cubicBezTo>
                <a:cubicBezTo>
                  <a:pt x="2010722" y="-33869"/>
                  <a:pt x="2162907" y="36100"/>
                  <a:pt x="2351271" y="0"/>
                </a:cubicBezTo>
                <a:cubicBezTo>
                  <a:pt x="2539635" y="-36100"/>
                  <a:pt x="2647141" y="50441"/>
                  <a:pt x="2892219" y="0"/>
                </a:cubicBezTo>
                <a:cubicBezTo>
                  <a:pt x="3137297" y="-50441"/>
                  <a:pt x="3299676" y="39644"/>
                  <a:pt x="3530538" y="0"/>
                </a:cubicBezTo>
                <a:cubicBezTo>
                  <a:pt x="3675184" y="-2958"/>
                  <a:pt x="3814131" y="160186"/>
                  <a:pt x="3815387" y="284849"/>
                </a:cubicBezTo>
                <a:cubicBezTo>
                  <a:pt x="3841216" y="409444"/>
                  <a:pt x="3805954" y="638705"/>
                  <a:pt x="3815387" y="843135"/>
                </a:cubicBezTo>
                <a:cubicBezTo>
                  <a:pt x="3824820" y="1047565"/>
                  <a:pt x="3809700" y="1235762"/>
                  <a:pt x="3815387" y="1424208"/>
                </a:cubicBezTo>
                <a:cubicBezTo>
                  <a:pt x="3789917" y="1616716"/>
                  <a:pt x="3716266" y="1708282"/>
                  <a:pt x="3530538" y="1709057"/>
                </a:cubicBezTo>
                <a:cubicBezTo>
                  <a:pt x="3362385" y="1746923"/>
                  <a:pt x="3243164" y="1671849"/>
                  <a:pt x="3086961" y="1709057"/>
                </a:cubicBezTo>
                <a:cubicBezTo>
                  <a:pt x="2930758" y="1746265"/>
                  <a:pt x="2751481" y="1669046"/>
                  <a:pt x="2513555" y="1709057"/>
                </a:cubicBezTo>
                <a:cubicBezTo>
                  <a:pt x="2275629" y="1749068"/>
                  <a:pt x="2166488" y="1671707"/>
                  <a:pt x="1972607" y="1709057"/>
                </a:cubicBezTo>
                <a:cubicBezTo>
                  <a:pt x="1778726" y="1746407"/>
                  <a:pt x="1573260" y="1643481"/>
                  <a:pt x="1366745" y="1709057"/>
                </a:cubicBezTo>
                <a:cubicBezTo>
                  <a:pt x="1160230" y="1774633"/>
                  <a:pt x="1017033" y="1674076"/>
                  <a:pt x="760883" y="1709057"/>
                </a:cubicBezTo>
                <a:cubicBezTo>
                  <a:pt x="504733" y="1744038"/>
                  <a:pt x="385559" y="1694337"/>
                  <a:pt x="284849" y="1709057"/>
                </a:cubicBezTo>
                <a:cubicBezTo>
                  <a:pt x="98052" y="1738862"/>
                  <a:pt x="658" y="1574200"/>
                  <a:pt x="0" y="1424208"/>
                </a:cubicBezTo>
                <a:cubicBezTo>
                  <a:pt x="-298" y="1286534"/>
                  <a:pt x="26581" y="1071270"/>
                  <a:pt x="0" y="888709"/>
                </a:cubicBezTo>
                <a:cubicBezTo>
                  <a:pt x="-26581" y="706148"/>
                  <a:pt x="25735" y="494351"/>
                  <a:pt x="0" y="284849"/>
                </a:cubicBezTo>
                <a:close/>
              </a:path>
              <a:path w="3815387" h="1709057" stroke="0" extrusionOk="0">
                <a:moveTo>
                  <a:pt x="0" y="284849"/>
                </a:moveTo>
                <a:cubicBezTo>
                  <a:pt x="-9810" y="115823"/>
                  <a:pt x="132336" y="-1488"/>
                  <a:pt x="284849" y="0"/>
                </a:cubicBezTo>
                <a:cubicBezTo>
                  <a:pt x="479558" y="-7411"/>
                  <a:pt x="536818" y="45315"/>
                  <a:pt x="728426" y="0"/>
                </a:cubicBezTo>
                <a:cubicBezTo>
                  <a:pt x="920034" y="-45315"/>
                  <a:pt x="1061121" y="46366"/>
                  <a:pt x="1204461" y="0"/>
                </a:cubicBezTo>
                <a:cubicBezTo>
                  <a:pt x="1347802" y="-46366"/>
                  <a:pt x="1475228" y="713"/>
                  <a:pt x="1712952" y="0"/>
                </a:cubicBezTo>
                <a:cubicBezTo>
                  <a:pt x="1950676" y="-713"/>
                  <a:pt x="2056482" y="54764"/>
                  <a:pt x="2318814" y="0"/>
                </a:cubicBezTo>
                <a:cubicBezTo>
                  <a:pt x="2581146" y="-54764"/>
                  <a:pt x="2608028" y="28580"/>
                  <a:pt x="2762392" y="0"/>
                </a:cubicBezTo>
                <a:cubicBezTo>
                  <a:pt x="2916756" y="-28580"/>
                  <a:pt x="3229214" y="87543"/>
                  <a:pt x="3530538" y="0"/>
                </a:cubicBezTo>
                <a:cubicBezTo>
                  <a:pt x="3669307" y="-34357"/>
                  <a:pt x="3819076" y="121355"/>
                  <a:pt x="3815387" y="284849"/>
                </a:cubicBezTo>
                <a:cubicBezTo>
                  <a:pt x="3826705" y="493104"/>
                  <a:pt x="3814227" y="679272"/>
                  <a:pt x="3815387" y="843135"/>
                </a:cubicBezTo>
                <a:cubicBezTo>
                  <a:pt x="3816547" y="1006998"/>
                  <a:pt x="3749702" y="1283879"/>
                  <a:pt x="3815387" y="1424208"/>
                </a:cubicBezTo>
                <a:cubicBezTo>
                  <a:pt x="3810280" y="1566154"/>
                  <a:pt x="3688683" y="1694697"/>
                  <a:pt x="3530538" y="1709057"/>
                </a:cubicBezTo>
                <a:cubicBezTo>
                  <a:pt x="3316554" y="1732042"/>
                  <a:pt x="3190274" y="1658330"/>
                  <a:pt x="3086961" y="1709057"/>
                </a:cubicBezTo>
                <a:cubicBezTo>
                  <a:pt x="2983648" y="1759784"/>
                  <a:pt x="2724167" y="1641571"/>
                  <a:pt x="2481099" y="1709057"/>
                </a:cubicBezTo>
                <a:cubicBezTo>
                  <a:pt x="2238031" y="1776543"/>
                  <a:pt x="2197287" y="1667045"/>
                  <a:pt x="2005064" y="1709057"/>
                </a:cubicBezTo>
                <a:cubicBezTo>
                  <a:pt x="1812841" y="1751069"/>
                  <a:pt x="1669199" y="1668466"/>
                  <a:pt x="1399202" y="1709057"/>
                </a:cubicBezTo>
                <a:cubicBezTo>
                  <a:pt x="1129205" y="1749648"/>
                  <a:pt x="929329" y="1704107"/>
                  <a:pt x="793340" y="1709057"/>
                </a:cubicBezTo>
                <a:cubicBezTo>
                  <a:pt x="657351" y="1714007"/>
                  <a:pt x="396050" y="1706565"/>
                  <a:pt x="284849" y="1709057"/>
                </a:cubicBezTo>
                <a:cubicBezTo>
                  <a:pt x="123959" y="1706454"/>
                  <a:pt x="-27377" y="1586114"/>
                  <a:pt x="0" y="1424208"/>
                </a:cubicBezTo>
                <a:cubicBezTo>
                  <a:pt x="-42007" y="1199506"/>
                  <a:pt x="20142" y="1130589"/>
                  <a:pt x="0" y="854529"/>
                </a:cubicBezTo>
                <a:cubicBezTo>
                  <a:pt x="-20142" y="578469"/>
                  <a:pt x="66494" y="492130"/>
                  <a:pt x="0" y="284849"/>
                </a:cubicBezTo>
                <a:close/>
              </a:path>
            </a:pathLst>
          </a:custGeom>
          <a:ln>
            <a:extLst>
              <a:ext uri="{C807C97D-BFC1-408E-A445-0C87EB9F89A2}">
                <ask:lineSketchStyleProps xmlns:ask="http://schemas.microsoft.com/office/drawing/2018/sketchyshapes" sd="1873507620">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t>Ο λόγος  γίνεται  πιο ζωντανός  = Αμεσότητα</a:t>
            </a:r>
          </a:p>
        </p:txBody>
      </p:sp>
      <p:sp>
        <p:nvSpPr>
          <p:cNvPr id="16" name="Ορθογώνιο: Στρογγύλεμα γωνιών 15">
            <a:extLst>
              <a:ext uri="{FF2B5EF4-FFF2-40B4-BE49-F238E27FC236}">
                <a16:creationId xmlns:a16="http://schemas.microsoft.com/office/drawing/2014/main" id="{B101EA62-64BA-C275-AE0B-341D610DC352}"/>
              </a:ext>
            </a:extLst>
          </p:cNvPr>
          <p:cNvSpPr/>
          <p:nvPr/>
        </p:nvSpPr>
        <p:spPr>
          <a:xfrm>
            <a:off x="7799670" y="2815446"/>
            <a:ext cx="3924244" cy="1802592"/>
          </a:xfrm>
          <a:custGeom>
            <a:avLst/>
            <a:gdLst>
              <a:gd name="csX0" fmla="*/ 0 w 3924244"/>
              <a:gd name="csY0" fmla="*/ 300438 h 1802592"/>
              <a:gd name="csX1" fmla="*/ 300438 w 3924244"/>
              <a:gd name="csY1" fmla="*/ 0 h 1802592"/>
              <a:gd name="csX2" fmla="*/ 854333 w 3924244"/>
              <a:gd name="csY2" fmla="*/ 0 h 1802592"/>
              <a:gd name="csX3" fmla="*/ 1408227 w 3924244"/>
              <a:gd name="csY3" fmla="*/ 0 h 1802592"/>
              <a:gd name="csX4" fmla="*/ 1962122 w 3924244"/>
              <a:gd name="csY4" fmla="*/ 0 h 1802592"/>
              <a:gd name="csX5" fmla="*/ 2582484 w 3924244"/>
              <a:gd name="csY5" fmla="*/ 0 h 1802592"/>
              <a:gd name="csX6" fmla="*/ 3069911 w 3924244"/>
              <a:gd name="csY6" fmla="*/ 0 h 1802592"/>
              <a:gd name="csX7" fmla="*/ 3623806 w 3924244"/>
              <a:gd name="csY7" fmla="*/ 0 h 1802592"/>
              <a:gd name="csX8" fmla="*/ 3924244 w 3924244"/>
              <a:gd name="csY8" fmla="*/ 300438 h 1802592"/>
              <a:gd name="csX9" fmla="*/ 3924244 w 3924244"/>
              <a:gd name="csY9" fmla="*/ 664959 h 1802592"/>
              <a:gd name="csX10" fmla="*/ 3924244 w 3924244"/>
              <a:gd name="csY10" fmla="*/ 1065531 h 1802592"/>
              <a:gd name="csX11" fmla="*/ 3924244 w 3924244"/>
              <a:gd name="csY11" fmla="*/ 1502154 h 1802592"/>
              <a:gd name="csX12" fmla="*/ 3623806 w 3924244"/>
              <a:gd name="csY12" fmla="*/ 1802592 h 1802592"/>
              <a:gd name="csX13" fmla="*/ 3069911 w 3924244"/>
              <a:gd name="csY13" fmla="*/ 1802592 h 1802592"/>
              <a:gd name="csX14" fmla="*/ 2449549 w 3924244"/>
              <a:gd name="csY14" fmla="*/ 1802592 h 1802592"/>
              <a:gd name="csX15" fmla="*/ 1995356 w 3924244"/>
              <a:gd name="csY15" fmla="*/ 1802592 h 1802592"/>
              <a:gd name="csX16" fmla="*/ 1374994 w 3924244"/>
              <a:gd name="csY16" fmla="*/ 1802592 h 1802592"/>
              <a:gd name="csX17" fmla="*/ 300438 w 3924244"/>
              <a:gd name="csY17" fmla="*/ 1802592 h 1802592"/>
              <a:gd name="csX18" fmla="*/ 0 w 3924244"/>
              <a:gd name="csY18" fmla="*/ 1502154 h 1802592"/>
              <a:gd name="csX19" fmla="*/ 0 w 3924244"/>
              <a:gd name="csY19" fmla="*/ 1101582 h 1802592"/>
              <a:gd name="csX20" fmla="*/ 0 w 3924244"/>
              <a:gd name="csY20" fmla="*/ 725044 h 1802592"/>
              <a:gd name="csX21" fmla="*/ 0 w 3924244"/>
              <a:gd name="csY21" fmla="*/ 300438 h 1802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924244" h="1802592" fill="none" extrusionOk="0">
                <a:moveTo>
                  <a:pt x="0" y="300438"/>
                </a:moveTo>
                <a:cubicBezTo>
                  <a:pt x="3385" y="133349"/>
                  <a:pt x="137997" y="-6743"/>
                  <a:pt x="300438" y="0"/>
                </a:cubicBezTo>
                <a:cubicBezTo>
                  <a:pt x="551108" y="-8880"/>
                  <a:pt x="588773" y="55315"/>
                  <a:pt x="854333" y="0"/>
                </a:cubicBezTo>
                <a:cubicBezTo>
                  <a:pt x="1119893" y="-55315"/>
                  <a:pt x="1215536" y="38609"/>
                  <a:pt x="1408227" y="0"/>
                </a:cubicBezTo>
                <a:cubicBezTo>
                  <a:pt x="1600918" y="-38609"/>
                  <a:pt x="1689198" y="24510"/>
                  <a:pt x="1962122" y="0"/>
                </a:cubicBezTo>
                <a:cubicBezTo>
                  <a:pt x="2235046" y="-24510"/>
                  <a:pt x="2416085" y="58295"/>
                  <a:pt x="2582484" y="0"/>
                </a:cubicBezTo>
                <a:cubicBezTo>
                  <a:pt x="2748883" y="-58295"/>
                  <a:pt x="2965177" y="55216"/>
                  <a:pt x="3069911" y="0"/>
                </a:cubicBezTo>
                <a:cubicBezTo>
                  <a:pt x="3174645" y="-55216"/>
                  <a:pt x="3497632" y="47823"/>
                  <a:pt x="3623806" y="0"/>
                </a:cubicBezTo>
                <a:cubicBezTo>
                  <a:pt x="3785729" y="8355"/>
                  <a:pt x="3921525" y="182116"/>
                  <a:pt x="3924244" y="300438"/>
                </a:cubicBezTo>
                <a:cubicBezTo>
                  <a:pt x="3964136" y="396514"/>
                  <a:pt x="3908176" y="590493"/>
                  <a:pt x="3924244" y="664959"/>
                </a:cubicBezTo>
                <a:cubicBezTo>
                  <a:pt x="3940312" y="739425"/>
                  <a:pt x="3885192" y="933635"/>
                  <a:pt x="3924244" y="1065531"/>
                </a:cubicBezTo>
                <a:cubicBezTo>
                  <a:pt x="3963296" y="1197427"/>
                  <a:pt x="3892690" y="1284707"/>
                  <a:pt x="3924244" y="1502154"/>
                </a:cubicBezTo>
                <a:cubicBezTo>
                  <a:pt x="3935478" y="1677794"/>
                  <a:pt x="3802118" y="1801889"/>
                  <a:pt x="3623806" y="1802592"/>
                </a:cubicBezTo>
                <a:cubicBezTo>
                  <a:pt x="3414081" y="1820858"/>
                  <a:pt x="3307150" y="1778478"/>
                  <a:pt x="3069911" y="1802592"/>
                </a:cubicBezTo>
                <a:cubicBezTo>
                  <a:pt x="2832672" y="1826706"/>
                  <a:pt x="2702195" y="1734925"/>
                  <a:pt x="2449549" y="1802592"/>
                </a:cubicBezTo>
                <a:cubicBezTo>
                  <a:pt x="2196903" y="1870259"/>
                  <a:pt x="2175475" y="1791021"/>
                  <a:pt x="1995356" y="1802592"/>
                </a:cubicBezTo>
                <a:cubicBezTo>
                  <a:pt x="1815237" y="1814163"/>
                  <a:pt x="1558882" y="1754822"/>
                  <a:pt x="1374994" y="1802592"/>
                </a:cubicBezTo>
                <a:cubicBezTo>
                  <a:pt x="1191106" y="1850362"/>
                  <a:pt x="702358" y="1751116"/>
                  <a:pt x="300438" y="1802592"/>
                </a:cubicBezTo>
                <a:cubicBezTo>
                  <a:pt x="92640" y="1797493"/>
                  <a:pt x="-27479" y="1691038"/>
                  <a:pt x="0" y="1502154"/>
                </a:cubicBezTo>
                <a:cubicBezTo>
                  <a:pt x="-42860" y="1387674"/>
                  <a:pt x="44601" y="1182976"/>
                  <a:pt x="0" y="1101582"/>
                </a:cubicBezTo>
                <a:cubicBezTo>
                  <a:pt x="-44601" y="1020188"/>
                  <a:pt x="37115" y="801104"/>
                  <a:pt x="0" y="725044"/>
                </a:cubicBezTo>
                <a:cubicBezTo>
                  <a:pt x="-37115" y="648984"/>
                  <a:pt x="24787" y="461674"/>
                  <a:pt x="0" y="300438"/>
                </a:cubicBezTo>
                <a:close/>
              </a:path>
              <a:path w="3924244" h="1802592" stroke="0" extrusionOk="0">
                <a:moveTo>
                  <a:pt x="0" y="300438"/>
                </a:moveTo>
                <a:cubicBezTo>
                  <a:pt x="-22984" y="107080"/>
                  <a:pt x="142741" y="-2548"/>
                  <a:pt x="300438" y="0"/>
                </a:cubicBezTo>
                <a:cubicBezTo>
                  <a:pt x="435672" y="-627"/>
                  <a:pt x="593306" y="48783"/>
                  <a:pt x="754632" y="0"/>
                </a:cubicBezTo>
                <a:cubicBezTo>
                  <a:pt x="915958" y="-48783"/>
                  <a:pt x="1049543" y="21410"/>
                  <a:pt x="1242059" y="0"/>
                </a:cubicBezTo>
                <a:cubicBezTo>
                  <a:pt x="1434575" y="-21410"/>
                  <a:pt x="1657330" y="55526"/>
                  <a:pt x="1762720" y="0"/>
                </a:cubicBezTo>
                <a:cubicBezTo>
                  <a:pt x="1868110" y="-55526"/>
                  <a:pt x="2193691" y="48175"/>
                  <a:pt x="2383082" y="0"/>
                </a:cubicBezTo>
                <a:cubicBezTo>
                  <a:pt x="2572473" y="-48175"/>
                  <a:pt x="2716628" y="32521"/>
                  <a:pt x="2837276" y="0"/>
                </a:cubicBezTo>
                <a:cubicBezTo>
                  <a:pt x="2957924" y="-32521"/>
                  <a:pt x="3269575" y="67697"/>
                  <a:pt x="3623806" y="0"/>
                </a:cubicBezTo>
                <a:cubicBezTo>
                  <a:pt x="3783993" y="-10631"/>
                  <a:pt x="3927111" y="129711"/>
                  <a:pt x="3924244" y="300438"/>
                </a:cubicBezTo>
                <a:cubicBezTo>
                  <a:pt x="3932684" y="380062"/>
                  <a:pt x="3912865" y="593447"/>
                  <a:pt x="3924244" y="688993"/>
                </a:cubicBezTo>
                <a:cubicBezTo>
                  <a:pt x="3935623" y="784540"/>
                  <a:pt x="3900758" y="925318"/>
                  <a:pt x="3924244" y="1065531"/>
                </a:cubicBezTo>
                <a:cubicBezTo>
                  <a:pt x="3947730" y="1205744"/>
                  <a:pt x="3879815" y="1337489"/>
                  <a:pt x="3924244" y="1502154"/>
                </a:cubicBezTo>
                <a:cubicBezTo>
                  <a:pt x="3911858" y="1706985"/>
                  <a:pt x="3795667" y="1798494"/>
                  <a:pt x="3623806" y="1802592"/>
                </a:cubicBezTo>
                <a:cubicBezTo>
                  <a:pt x="3409941" y="1843995"/>
                  <a:pt x="3245202" y="1761060"/>
                  <a:pt x="3136379" y="1802592"/>
                </a:cubicBezTo>
                <a:cubicBezTo>
                  <a:pt x="3027556" y="1844124"/>
                  <a:pt x="2752355" y="1799488"/>
                  <a:pt x="2648951" y="1802592"/>
                </a:cubicBezTo>
                <a:cubicBezTo>
                  <a:pt x="2545547" y="1805696"/>
                  <a:pt x="2160611" y="1762336"/>
                  <a:pt x="2028589" y="1802592"/>
                </a:cubicBezTo>
                <a:cubicBezTo>
                  <a:pt x="1896567" y="1842848"/>
                  <a:pt x="1643594" y="1761998"/>
                  <a:pt x="1408227" y="1802592"/>
                </a:cubicBezTo>
                <a:cubicBezTo>
                  <a:pt x="1172860" y="1843186"/>
                  <a:pt x="1063313" y="1770407"/>
                  <a:pt x="787865" y="1802592"/>
                </a:cubicBezTo>
                <a:cubicBezTo>
                  <a:pt x="512417" y="1834777"/>
                  <a:pt x="460137" y="1745856"/>
                  <a:pt x="300438" y="1802592"/>
                </a:cubicBezTo>
                <a:cubicBezTo>
                  <a:pt x="145570" y="1792045"/>
                  <a:pt x="16199" y="1656283"/>
                  <a:pt x="0" y="1502154"/>
                </a:cubicBezTo>
                <a:cubicBezTo>
                  <a:pt x="-17040" y="1372570"/>
                  <a:pt x="28409" y="1271229"/>
                  <a:pt x="0" y="1089565"/>
                </a:cubicBezTo>
                <a:cubicBezTo>
                  <a:pt x="-28409" y="907901"/>
                  <a:pt x="21901" y="794205"/>
                  <a:pt x="0" y="713027"/>
                </a:cubicBezTo>
                <a:cubicBezTo>
                  <a:pt x="-21901" y="631849"/>
                  <a:pt x="29577" y="499402"/>
                  <a:pt x="0" y="300438"/>
                </a:cubicBezTo>
                <a:close/>
              </a:path>
            </a:pathLst>
          </a:custGeom>
          <a:ln>
            <a:extLst>
              <a:ext uri="{C807C97D-BFC1-408E-A445-0C87EB9F89A2}">
                <ask:lineSketchStyleProps xmlns:ask="http://schemas.microsoft.com/office/drawing/2018/sketchyshapes" sd="1873507620">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t>Η ιστορία  βασίζεται  σε προσωπικές εμπειρίες =</a:t>
            </a:r>
          </a:p>
          <a:p>
            <a:pPr algn="ctr"/>
            <a:r>
              <a:rPr lang="el-GR" sz="2400" dirty="0" err="1"/>
              <a:t>Βιωματικότητα</a:t>
            </a:r>
            <a:r>
              <a:rPr lang="el-GR" sz="2400" dirty="0"/>
              <a:t> </a:t>
            </a:r>
          </a:p>
        </p:txBody>
      </p:sp>
      <p:sp>
        <p:nvSpPr>
          <p:cNvPr id="18" name="Ορθογώνιο: Στρογγύλεμα γωνιών 17">
            <a:extLst>
              <a:ext uri="{FF2B5EF4-FFF2-40B4-BE49-F238E27FC236}">
                <a16:creationId xmlns:a16="http://schemas.microsoft.com/office/drawing/2014/main" id="{CFF7270A-CCC0-4A4D-0965-6BDB4ADA7D63}"/>
              </a:ext>
            </a:extLst>
          </p:cNvPr>
          <p:cNvSpPr/>
          <p:nvPr/>
        </p:nvSpPr>
        <p:spPr>
          <a:xfrm>
            <a:off x="7727108" y="5354868"/>
            <a:ext cx="4283473" cy="1209651"/>
          </a:xfrm>
          <a:custGeom>
            <a:avLst/>
            <a:gdLst>
              <a:gd name="csX0" fmla="*/ 0 w 4283473"/>
              <a:gd name="csY0" fmla="*/ 201613 h 1209651"/>
              <a:gd name="csX1" fmla="*/ 201613 w 4283473"/>
              <a:gd name="csY1" fmla="*/ 0 h 1209651"/>
              <a:gd name="csX2" fmla="*/ 755934 w 4283473"/>
              <a:gd name="csY2" fmla="*/ 0 h 1209651"/>
              <a:gd name="csX3" fmla="*/ 1310255 w 4283473"/>
              <a:gd name="csY3" fmla="*/ 0 h 1209651"/>
              <a:gd name="csX4" fmla="*/ 1864576 w 4283473"/>
              <a:gd name="csY4" fmla="*/ 0 h 1209651"/>
              <a:gd name="csX5" fmla="*/ 2496502 w 4283473"/>
              <a:gd name="csY5" fmla="*/ 0 h 1209651"/>
              <a:gd name="csX6" fmla="*/ 2973218 w 4283473"/>
              <a:gd name="csY6" fmla="*/ 0 h 1209651"/>
              <a:gd name="csX7" fmla="*/ 3605144 w 4283473"/>
              <a:gd name="csY7" fmla="*/ 0 h 1209651"/>
              <a:gd name="csX8" fmla="*/ 4081860 w 4283473"/>
              <a:gd name="csY8" fmla="*/ 0 h 1209651"/>
              <a:gd name="csX9" fmla="*/ 4283473 w 4283473"/>
              <a:gd name="csY9" fmla="*/ 201613 h 1209651"/>
              <a:gd name="csX10" fmla="*/ 4283473 w 4283473"/>
              <a:gd name="csY10" fmla="*/ 620954 h 1209651"/>
              <a:gd name="csX11" fmla="*/ 4283473 w 4283473"/>
              <a:gd name="csY11" fmla="*/ 1008038 h 1209651"/>
              <a:gd name="csX12" fmla="*/ 4081860 w 4283473"/>
              <a:gd name="csY12" fmla="*/ 1209651 h 1209651"/>
              <a:gd name="csX13" fmla="*/ 3527539 w 4283473"/>
              <a:gd name="csY13" fmla="*/ 1209651 h 1209651"/>
              <a:gd name="csX14" fmla="*/ 2895613 w 4283473"/>
              <a:gd name="csY14" fmla="*/ 1209651 h 1209651"/>
              <a:gd name="csX15" fmla="*/ 2457699 w 4283473"/>
              <a:gd name="csY15" fmla="*/ 1209651 h 1209651"/>
              <a:gd name="csX16" fmla="*/ 1825774 w 4283473"/>
              <a:gd name="csY16" fmla="*/ 1209651 h 1209651"/>
              <a:gd name="csX17" fmla="*/ 1193848 w 4283473"/>
              <a:gd name="csY17" fmla="*/ 1209651 h 1209651"/>
              <a:gd name="csX18" fmla="*/ 201613 w 4283473"/>
              <a:gd name="csY18" fmla="*/ 1209651 h 1209651"/>
              <a:gd name="csX19" fmla="*/ 0 w 4283473"/>
              <a:gd name="csY19" fmla="*/ 1008038 h 1209651"/>
              <a:gd name="csX20" fmla="*/ 0 w 4283473"/>
              <a:gd name="csY20" fmla="*/ 588697 h 1209651"/>
              <a:gd name="csX21" fmla="*/ 0 w 4283473"/>
              <a:gd name="csY21" fmla="*/ 201613 h 1209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283473" h="1209651" fill="none" extrusionOk="0">
                <a:moveTo>
                  <a:pt x="0" y="201613"/>
                </a:moveTo>
                <a:cubicBezTo>
                  <a:pt x="15458" y="84957"/>
                  <a:pt x="92272" y="-3882"/>
                  <a:pt x="201613" y="0"/>
                </a:cubicBezTo>
                <a:cubicBezTo>
                  <a:pt x="384929" y="-1529"/>
                  <a:pt x="574106" y="14323"/>
                  <a:pt x="755934" y="0"/>
                </a:cubicBezTo>
                <a:cubicBezTo>
                  <a:pt x="937762" y="-14323"/>
                  <a:pt x="1133587" y="23019"/>
                  <a:pt x="1310255" y="0"/>
                </a:cubicBezTo>
                <a:cubicBezTo>
                  <a:pt x="1486923" y="-23019"/>
                  <a:pt x="1715081" y="59675"/>
                  <a:pt x="1864576" y="0"/>
                </a:cubicBezTo>
                <a:cubicBezTo>
                  <a:pt x="2014071" y="-59675"/>
                  <a:pt x="2252247" y="58133"/>
                  <a:pt x="2496502" y="0"/>
                </a:cubicBezTo>
                <a:cubicBezTo>
                  <a:pt x="2740757" y="-58133"/>
                  <a:pt x="2863591" y="21477"/>
                  <a:pt x="2973218" y="0"/>
                </a:cubicBezTo>
                <a:cubicBezTo>
                  <a:pt x="3082845" y="-21477"/>
                  <a:pt x="3297424" y="45505"/>
                  <a:pt x="3605144" y="0"/>
                </a:cubicBezTo>
                <a:cubicBezTo>
                  <a:pt x="3912864" y="-45505"/>
                  <a:pt x="3930800" y="21312"/>
                  <a:pt x="4081860" y="0"/>
                </a:cubicBezTo>
                <a:cubicBezTo>
                  <a:pt x="4207197" y="-9670"/>
                  <a:pt x="4302117" y="95756"/>
                  <a:pt x="4283473" y="201613"/>
                </a:cubicBezTo>
                <a:cubicBezTo>
                  <a:pt x="4296834" y="313295"/>
                  <a:pt x="4265937" y="431075"/>
                  <a:pt x="4283473" y="620954"/>
                </a:cubicBezTo>
                <a:cubicBezTo>
                  <a:pt x="4301009" y="810833"/>
                  <a:pt x="4259835" y="827999"/>
                  <a:pt x="4283473" y="1008038"/>
                </a:cubicBezTo>
                <a:cubicBezTo>
                  <a:pt x="4297911" y="1131869"/>
                  <a:pt x="4199718" y="1209282"/>
                  <a:pt x="4081860" y="1209651"/>
                </a:cubicBezTo>
                <a:cubicBezTo>
                  <a:pt x="3837376" y="1272781"/>
                  <a:pt x="3709988" y="1155244"/>
                  <a:pt x="3527539" y="1209651"/>
                </a:cubicBezTo>
                <a:cubicBezTo>
                  <a:pt x="3345090" y="1264058"/>
                  <a:pt x="3139362" y="1167762"/>
                  <a:pt x="2895613" y="1209651"/>
                </a:cubicBezTo>
                <a:cubicBezTo>
                  <a:pt x="2651864" y="1251540"/>
                  <a:pt x="2636405" y="1188739"/>
                  <a:pt x="2457699" y="1209651"/>
                </a:cubicBezTo>
                <a:cubicBezTo>
                  <a:pt x="2278993" y="1230563"/>
                  <a:pt x="2063159" y="1157877"/>
                  <a:pt x="1825774" y="1209651"/>
                </a:cubicBezTo>
                <a:cubicBezTo>
                  <a:pt x="1588390" y="1261425"/>
                  <a:pt x="1374110" y="1206566"/>
                  <a:pt x="1193848" y="1209651"/>
                </a:cubicBezTo>
                <a:cubicBezTo>
                  <a:pt x="1013586" y="1212736"/>
                  <a:pt x="657211" y="1093072"/>
                  <a:pt x="201613" y="1209651"/>
                </a:cubicBezTo>
                <a:cubicBezTo>
                  <a:pt x="118514" y="1215476"/>
                  <a:pt x="11912" y="1128217"/>
                  <a:pt x="0" y="1008038"/>
                </a:cubicBezTo>
                <a:cubicBezTo>
                  <a:pt x="-43799" y="911785"/>
                  <a:pt x="16548" y="687382"/>
                  <a:pt x="0" y="588697"/>
                </a:cubicBezTo>
                <a:cubicBezTo>
                  <a:pt x="-16548" y="490012"/>
                  <a:pt x="20861" y="385100"/>
                  <a:pt x="0" y="201613"/>
                </a:cubicBezTo>
                <a:close/>
              </a:path>
              <a:path w="4283473" h="1209651" stroke="0" extrusionOk="0">
                <a:moveTo>
                  <a:pt x="0" y="201613"/>
                </a:moveTo>
                <a:cubicBezTo>
                  <a:pt x="-11871" y="76097"/>
                  <a:pt x="97885" y="-2359"/>
                  <a:pt x="201613" y="0"/>
                </a:cubicBezTo>
                <a:cubicBezTo>
                  <a:pt x="345682" y="-33820"/>
                  <a:pt x="541041" y="50020"/>
                  <a:pt x="639527" y="0"/>
                </a:cubicBezTo>
                <a:cubicBezTo>
                  <a:pt x="738013" y="-50020"/>
                  <a:pt x="1000941" y="55939"/>
                  <a:pt x="1116243" y="0"/>
                </a:cubicBezTo>
                <a:cubicBezTo>
                  <a:pt x="1231545" y="-55939"/>
                  <a:pt x="1416992" y="26603"/>
                  <a:pt x="1631761" y="0"/>
                </a:cubicBezTo>
                <a:cubicBezTo>
                  <a:pt x="1846530" y="-26603"/>
                  <a:pt x="2122440" y="62395"/>
                  <a:pt x="2263687" y="0"/>
                </a:cubicBezTo>
                <a:cubicBezTo>
                  <a:pt x="2404934" y="-62395"/>
                  <a:pt x="2552124" y="14790"/>
                  <a:pt x="2701601" y="0"/>
                </a:cubicBezTo>
                <a:cubicBezTo>
                  <a:pt x="2851078" y="-14790"/>
                  <a:pt x="3171456" y="26661"/>
                  <a:pt x="3294724" y="0"/>
                </a:cubicBezTo>
                <a:cubicBezTo>
                  <a:pt x="3417992" y="-26661"/>
                  <a:pt x="3848941" y="27630"/>
                  <a:pt x="4081860" y="0"/>
                </a:cubicBezTo>
                <a:cubicBezTo>
                  <a:pt x="4194501" y="-2890"/>
                  <a:pt x="4305679" y="79660"/>
                  <a:pt x="4283473" y="201613"/>
                </a:cubicBezTo>
                <a:cubicBezTo>
                  <a:pt x="4325188" y="317980"/>
                  <a:pt x="4257682" y="445125"/>
                  <a:pt x="4283473" y="612890"/>
                </a:cubicBezTo>
                <a:cubicBezTo>
                  <a:pt x="4309264" y="780655"/>
                  <a:pt x="4272457" y="859968"/>
                  <a:pt x="4283473" y="1008038"/>
                </a:cubicBezTo>
                <a:cubicBezTo>
                  <a:pt x="4281674" y="1125038"/>
                  <a:pt x="4200460" y="1204642"/>
                  <a:pt x="4081860" y="1209651"/>
                </a:cubicBezTo>
                <a:cubicBezTo>
                  <a:pt x="3899201" y="1237135"/>
                  <a:pt x="3771245" y="1165152"/>
                  <a:pt x="3605144" y="1209651"/>
                </a:cubicBezTo>
                <a:cubicBezTo>
                  <a:pt x="3439043" y="1254150"/>
                  <a:pt x="3279011" y="1191906"/>
                  <a:pt x="3128428" y="1209651"/>
                </a:cubicBezTo>
                <a:cubicBezTo>
                  <a:pt x="2977845" y="1227396"/>
                  <a:pt x="2771681" y="1149154"/>
                  <a:pt x="2496502" y="1209651"/>
                </a:cubicBezTo>
                <a:cubicBezTo>
                  <a:pt x="2221323" y="1270148"/>
                  <a:pt x="2118446" y="1167350"/>
                  <a:pt x="1864576" y="1209651"/>
                </a:cubicBezTo>
                <a:cubicBezTo>
                  <a:pt x="1610706" y="1251952"/>
                  <a:pt x="1386275" y="1188619"/>
                  <a:pt x="1232650" y="1209651"/>
                </a:cubicBezTo>
                <a:cubicBezTo>
                  <a:pt x="1079025" y="1230683"/>
                  <a:pt x="974318" y="1193850"/>
                  <a:pt x="794736" y="1209651"/>
                </a:cubicBezTo>
                <a:cubicBezTo>
                  <a:pt x="615154" y="1225452"/>
                  <a:pt x="334578" y="1167535"/>
                  <a:pt x="201613" y="1209651"/>
                </a:cubicBezTo>
                <a:cubicBezTo>
                  <a:pt x="104423" y="1217418"/>
                  <a:pt x="-6891" y="1108817"/>
                  <a:pt x="0" y="1008038"/>
                </a:cubicBezTo>
                <a:cubicBezTo>
                  <a:pt x="-27145" y="836441"/>
                  <a:pt x="24624" y="710607"/>
                  <a:pt x="0" y="612890"/>
                </a:cubicBezTo>
                <a:cubicBezTo>
                  <a:pt x="-24624" y="515173"/>
                  <a:pt x="38985" y="365349"/>
                  <a:pt x="0" y="201613"/>
                </a:cubicBezTo>
                <a:close/>
              </a:path>
            </a:pathLst>
          </a:custGeom>
          <a:ln>
            <a:extLst>
              <a:ext uri="{C807C97D-BFC1-408E-A445-0C87EB9F89A2}">
                <ask:lineSketchStyleProps xmlns:ask="http://schemas.microsoft.com/office/drawing/2018/sketchyshapes" sd="1873507620">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t>Ο αναγνώστης  μπαίνει πιο εύκολα  στη θέση του ήρωα =Ταύτιση   με  τον αφηγητή </a:t>
            </a:r>
          </a:p>
        </p:txBody>
      </p:sp>
      <p:sp>
        <p:nvSpPr>
          <p:cNvPr id="21" name="TextBox 20">
            <a:extLst>
              <a:ext uri="{FF2B5EF4-FFF2-40B4-BE49-F238E27FC236}">
                <a16:creationId xmlns:a16="http://schemas.microsoft.com/office/drawing/2014/main" id="{3966F8D2-38F1-FD64-A611-6C05E806DE30}"/>
              </a:ext>
            </a:extLst>
          </p:cNvPr>
          <p:cNvSpPr txBox="1"/>
          <p:nvPr/>
        </p:nvSpPr>
        <p:spPr>
          <a:xfrm>
            <a:off x="114299" y="5738231"/>
            <a:ext cx="6096000" cy="923330"/>
          </a:xfrm>
          <a:custGeom>
            <a:avLst/>
            <a:gdLst>
              <a:gd name="csX0" fmla="*/ 0 w 6096000"/>
              <a:gd name="csY0" fmla="*/ 0 h 923330"/>
              <a:gd name="csX1" fmla="*/ 615142 w 6096000"/>
              <a:gd name="csY1" fmla="*/ 0 h 923330"/>
              <a:gd name="csX2" fmla="*/ 1230284 w 6096000"/>
              <a:gd name="csY2" fmla="*/ 0 h 923330"/>
              <a:gd name="csX3" fmla="*/ 1784465 w 6096000"/>
              <a:gd name="csY3" fmla="*/ 0 h 923330"/>
              <a:gd name="csX4" fmla="*/ 2155767 w 6096000"/>
              <a:gd name="csY4" fmla="*/ 0 h 923330"/>
              <a:gd name="csX5" fmla="*/ 2770909 w 6096000"/>
              <a:gd name="csY5" fmla="*/ 0 h 923330"/>
              <a:gd name="csX6" fmla="*/ 3142211 w 6096000"/>
              <a:gd name="csY6" fmla="*/ 0 h 923330"/>
              <a:gd name="csX7" fmla="*/ 3513513 w 6096000"/>
              <a:gd name="csY7" fmla="*/ 0 h 923330"/>
              <a:gd name="csX8" fmla="*/ 3945775 w 6096000"/>
              <a:gd name="csY8" fmla="*/ 0 h 923330"/>
              <a:gd name="csX9" fmla="*/ 4317076 w 6096000"/>
              <a:gd name="csY9" fmla="*/ 0 h 923330"/>
              <a:gd name="csX10" fmla="*/ 4810298 w 6096000"/>
              <a:gd name="csY10" fmla="*/ 0 h 923330"/>
              <a:gd name="csX11" fmla="*/ 5425440 w 6096000"/>
              <a:gd name="csY11" fmla="*/ 0 h 923330"/>
              <a:gd name="csX12" fmla="*/ 6096000 w 6096000"/>
              <a:gd name="csY12" fmla="*/ 0 h 923330"/>
              <a:gd name="csX13" fmla="*/ 6096000 w 6096000"/>
              <a:gd name="csY13" fmla="*/ 461665 h 923330"/>
              <a:gd name="csX14" fmla="*/ 6096000 w 6096000"/>
              <a:gd name="csY14" fmla="*/ 923330 h 923330"/>
              <a:gd name="csX15" fmla="*/ 5724698 w 6096000"/>
              <a:gd name="csY15" fmla="*/ 923330 h 923330"/>
              <a:gd name="csX16" fmla="*/ 5048596 w 6096000"/>
              <a:gd name="csY16" fmla="*/ 923330 h 923330"/>
              <a:gd name="csX17" fmla="*/ 4555375 w 6096000"/>
              <a:gd name="csY17" fmla="*/ 923330 h 923330"/>
              <a:gd name="csX18" fmla="*/ 3940233 w 6096000"/>
              <a:gd name="csY18" fmla="*/ 923330 h 923330"/>
              <a:gd name="csX19" fmla="*/ 3568931 w 6096000"/>
              <a:gd name="csY19" fmla="*/ 923330 h 923330"/>
              <a:gd name="csX20" fmla="*/ 3136669 w 6096000"/>
              <a:gd name="csY20" fmla="*/ 923330 h 923330"/>
              <a:gd name="csX21" fmla="*/ 2521527 w 6096000"/>
              <a:gd name="csY21" fmla="*/ 923330 h 923330"/>
              <a:gd name="csX22" fmla="*/ 1967345 w 6096000"/>
              <a:gd name="csY22" fmla="*/ 923330 h 923330"/>
              <a:gd name="csX23" fmla="*/ 1413164 w 6096000"/>
              <a:gd name="csY23" fmla="*/ 923330 h 923330"/>
              <a:gd name="csX24" fmla="*/ 737062 w 6096000"/>
              <a:gd name="csY24" fmla="*/ 923330 h 923330"/>
              <a:gd name="csX25" fmla="*/ 0 w 6096000"/>
              <a:gd name="csY25" fmla="*/ 923330 h 923330"/>
              <a:gd name="csX26" fmla="*/ 0 w 6096000"/>
              <a:gd name="csY26" fmla="*/ 443198 h 923330"/>
              <a:gd name="csX27" fmla="*/ 0 w 6096000"/>
              <a:gd name="csY27"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096000" h="923330" fill="none" extrusionOk="0">
                <a:moveTo>
                  <a:pt x="0" y="0"/>
                </a:moveTo>
                <a:cubicBezTo>
                  <a:pt x="145784" y="-55002"/>
                  <a:pt x="371484" y="24264"/>
                  <a:pt x="615142" y="0"/>
                </a:cubicBezTo>
                <a:cubicBezTo>
                  <a:pt x="858800" y="-24264"/>
                  <a:pt x="1018395" y="25073"/>
                  <a:pt x="1230284" y="0"/>
                </a:cubicBezTo>
                <a:cubicBezTo>
                  <a:pt x="1442173" y="-25073"/>
                  <a:pt x="1661356" y="43260"/>
                  <a:pt x="1784465" y="0"/>
                </a:cubicBezTo>
                <a:cubicBezTo>
                  <a:pt x="1907574" y="-43260"/>
                  <a:pt x="1973810" y="40525"/>
                  <a:pt x="2155767" y="0"/>
                </a:cubicBezTo>
                <a:cubicBezTo>
                  <a:pt x="2337724" y="-40525"/>
                  <a:pt x="2588060" y="66796"/>
                  <a:pt x="2770909" y="0"/>
                </a:cubicBezTo>
                <a:cubicBezTo>
                  <a:pt x="2953758" y="-66796"/>
                  <a:pt x="2996714" y="18854"/>
                  <a:pt x="3142211" y="0"/>
                </a:cubicBezTo>
                <a:cubicBezTo>
                  <a:pt x="3287708" y="-18854"/>
                  <a:pt x="3426715" y="24150"/>
                  <a:pt x="3513513" y="0"/>
                </a:cubicBezTo>
                <a:cubicBezTo>
                  <a:pt x="3600311" y="-24150"/>
                  <a:pt x="3777760" y="7940"/>
                  <a:pt x="3945775" y="0"/>
                </a:cubicBezTo>
                <a:cubicBezTo>
                  <a:pt x="4113790" y="-7940"/>
                  <a:pt x="4235787" y="13450"/>
                  <a:pt x="4317076" y="0"/>
                </a:cubicBezTo>
                <a:cubicBezTo>
                  <a:pt x="4398365" y="-13450"/>
                  <a:pt x="4568468" y="41480"/>
                  <a:pt x="4810298" y="0"/>
                </a:cubicBezTo>
                <a:cubicBezTo>
                  <a:pt x="5052128" y="-41480"/>
                  <a:pt x="5254083" y="19098"/>
                  <a:pt x="5425440" y="0"/>
                </a:cubicBezTo>
                <a:cubicBezTo>
                  <a:pt x="5596797" y="-19098"/>
                  <a:pt x="5959874" y="76498"/>
                  <a:pt x="6096000" y="0"/>
                </a:cubicBezTo>
                <a:cubicBezTo>
                  <a:pt x="6139606" y="216679"/>
                  <a:pt x="6075186" y="312686"/>
                  <a:pt x="6096000" y="461665"/>
                </a:cubicBezTo>
                <a:cubicBezTo>
                  <a:pt x="6116814" y="610644"/>
                  <a:pt x="6068641" y="704080"/>
                  <a:pt x="6096000" y="923330"/>
                </a:cubicBezTo>
                <a:cubicBezTo>
                  <a:pt x="5941856" y="966791"/>
                  <a:pt x="5861402" y="915508"/>
                  <a:pt x="5724698" y="923330"/>
                </a:cubicBezTo>
                <a:cubicBezTo>
                  <a:pt x="5587994" y="931152"/>
                  <a:pt x="5281534" y="895084"/>
                  <a:pt x="5048596" y="923330"/>
                </a:cubicBezTo>
                <a:cubicBezTo>
                  <a:pt x="4815658" y="951576"/>
                  <a:pt x="4768866" y="866155"/>
                  <a:pt x="4555375" y="923330"/>
                </a:cubicBezTo>
                <a:cubicBezTo>
                  <a:pt x="4341884" y="980505"/>
                  <a:pt x="4100742" y="895852"/>
                  <a:pt x="3940233" y="923330"/>
                </a:cubicBezTo>
                <a:cubicBezTo>
                  <a:pt x="3779724" y="950808"/>
                  <a:pt x="3703761" y="899201"/>
                  <a:pt x="3568931" y="923330"/>
                </a:cubicBezTo>
                <a:cubicBezTo>
                  <a:pt x="3434101" y="947459"/>
                  <a:pt x="3320447" y="908489"/>
                  <a:pt x="3136669" y="923330"/>
                </a:cubicBezTo>
                <a:cubicBezTo>
                  <a:pt x="2952891" y="938171"/>
                  <a:pt x="2689167" y="919114"/>
                  <a:pt x="2521527" y="923330"/>
                </a:cubicBezTo>
                <a:cubicBezTo>
                  <a:pt x="2353887" y="927546"/>
                  <a:pt x="2175492" y="858886"/>
                  <a:pt x="1967345" y="923330"/>
                </a:cubicBezTo>
                <a:cubicBezTo>
                  <a:pt x="1759198" y="987774"/>
                  <a:pt x="1592286" y="857270"/>
                  <a:pt x="1413164" y="923330"/>
                </a:cubicBezTo>
                <a:cubicBezTo>
                  <a:pt x="1234042" y="989390"/>
                  <a:pt x="922527" y="878886"/>
                  <a:pt x="737062" y="923330"/>
                </a:cubicBezTo>
                <a:cubicBezTo>
                  <a:pt x="551597" y="967774"/>
                  <a:pt x="341030" y="860978"/>
                  <a:pt x="0" y="923330"/>
                </a:cubicBezTo>
                <a:cubicBezTo>
                  <a:pt x="-29699" y="773738"/>
                  <a:pt x="32301" y="539718"/>
                  <a:pt x="0" y="443198"/>
                </a:cubicBezTo>
                <a:cubicBezTo>
                  <a:pt x="-32301" y="346678"/>
                  <a:pt x="30529" y="218491"/>
                  <a:pt x="0" y="0"/>
                </a:cubicBezTo>
                <a:close/>
              </a:path>
              <a:path w="6096000" h="923330" stroke="0" extrusionOk="0">
                <a:moveTo>
                  <a:pt x="0" y="0"/>
                </a:moveTo>
                <a:cubicBezTo>
                  <a:pt x="190032" y="-38733"/>
                  <a:pt x="237722" y="18415"/>
                  <a:pt x="432262" y="0"/>
                </a:cubicBezTo>
                <a:cubicBezTo>
                  <a:pt x="626802" y="-18415"/>
                  <a:pt x="731540" y="26418"/>
                  <a:pt x="986444" y="0"/>
                </a:cubicBezTo>
                <a:cubicBezTo>
                  <a:pt x="1241348" y="-26418"/>
                  <a:pt x="1385494" y="15585"/>
                  <a:pt x="1540625" y="0"/>
                </a:cubicBezTo>
                <a:cubicBezTo>
                  <a:pt x="1695756" y="-15585"/>
                  <a:pt x="1845285" y="2214"/>
                  <a:pt x="2033847" y="0"/>
                </a:cubicBezTo>
                <a:cubicBezTo>
                  <a:pt x="2222409" y="-2214"/>
                  <a:pt x="2351612" y="7850"/>
                  <a:pt x="2588029" y="0"/>
                </a:cubicBezTo>
                <a:cubicBezTo>
                  <a:pt x="2824446" y="-7850"/>
                  <a:pt x="2964448" y="17895"/>
                  <a:pt x="3264131" y="0"/>
                </a:cubicBezTo>
                <a:cubicBezTo>
                  <a:pt x="3563814" y="-17895"/>
                  <a:pt x="3611118" y="57847"/>
                  <a:pt x="3818313" y="0"/>
                </a:cubicBezTo>
                <a:cubicBezTo>
                  <a:pt x="4025508" y="-57847"/>
                  <a:pt x="4226903" y="1027"/>
                  <a:pt x="4494415" y="0"/>
                </a:cubicBezTo>
                <a:cubicBezTo>
                  <a:pt x="4761927" y="-1027"/>
                  <a:pt x="4783000" y="26036"/>
                  <a:pt x="4926676" y="0"/>
                </a:cubicBezTo>
                <a:cubicBezTo>
                  <a:pt x="5070352" y="-26036"/>
                  <a:pt x="5169014" y="32904"/>
                  <a:pt x="5358938" y="0"/>
                </a:cubicBezTo>
                <a:cubicBezTo>
                  <a:pt x="5548862" y="-32904"/>
                  <a:pt x="5752869" y="24839"/>
                  <a:pt x="6096000" y="0"/>
                </a:cubicBezTo>
                <a:cubicBezTo>
                  <a:pt x="6096081" y="191216"/>
                  <a:pt x="6053603" y="322162"/>
                  <a:pt x="6096000" y="461665"/>
                </a:cubicBezTo>
                <a:cubicBezTo>
                  <a:pt x="6138397" y="601169"/>
                  <a:pt x="6052706" y="708496"/>
                  <a:pt x="6096000" y="923330"/>
                </a:cubicBezTo>
                <a:cubicBezTo>
                  <a:pt x="6011674" y="940838"/>
                  <a:pt x="5882600" y="910487"/>
                  <a:pt x="5724698" y="923330"/>
                </a:cubicBezTo>
                <a:cubicBezTo>
                  <a:pt x="5566796" y="936173"/>
                  <a:pt x="5452277" y="878754"/>
                  <a:pt x="5231476" y="923330"/>
                </a:cubicBezTo>
                <a:cubicBezTo>
                  <a:pt x="5010675" y="967906"/>
                  <a:pt x="5042578" y="911708"/>
                  <a:pt x="4860175" y="923330"/>
                </a:cubicBezTo>
                <a:cubicBezTo>
                  <a:pt x="4677772" y="934952"/>
                  <a:pt x="4368877" y="920647"/>
                  <a:pt x="4184073" y="923330"/>
                </a:cubicBezTo>
                <a:cubicBezTo>
                  <a:pt x="3999269" y="926013"/>
                  <a:pt x="3743310" y="858075"/>
                  <a:pt x="3629891" y="923330"/>
                </a:cubicBezTo>
                <a:cubicBezTo>
                  <a:pt x="3516472" y="988585"/>
                  <a:pt x="3394545" y="921547"/>
                  <a:pt x="3197629" y="923330"/>
                </a:cubicBezTo>
                <a:cubicBezTo>
                  <a:pt x="3000713" y="925113"/>
                  <a:pt x="2951591" y="919719"/>
                  <a:pt x="2765367" y="923330"/>
                </a:cubicBezTo>
                <a:cubicBezTo>
                  <a:pt x="2579143" y="926941"/>
                  <a:pt x="2430414" y="894464"/>
                  <a:pt x="2333105" y="923330"/>
                </a:cubicBezTo>
                <a:cubicBezTo>
                  <a:pt x="2235796" y="952196"/>
                  <a:pt x="2072503" y="884107"/>
                  <a:pt x="1900844" y="923330"/>
                </a:cubicBezTo>
                <a:cubicBezTo>
                  <a:pt x="1729185" y="962553"/>
                  <a:pt x="1428449" y="914530"/>
                  <a:pt x="1285702" y="923330"/>
                </a:cubicBezTo>
                <a:cubicBezTo>
                  <a:pt x="1142955" y="932130"/>
                  <a:pt x="1009101" y="903713"/>
                  <a:pt x="914400" y="923330"/>
                </a:cubicBezTo>
                <a:cubicBezTo>
                  <a:pt x="819699" y="942947"/>
                  <a:pt x="353184" y="911889"/>
                  <a:pt x="0" y="923330"/>
                </a:cubicBezTo>
                <a:cubicBezTo>
                  <a:pt x="-519" y="767485"/>
                  <a:pt x="43901" y="658623"/>
                  <a:pt x="0" y="452432"/>
                </a:cubicBezTo>
                <a:cubicBezTo>
                  <a:pt x="-43901" y="246241"/>
                  <a:pt x="31742" y="224643"/>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728823613">
                  <a:prstGeom prst="rect">
                    <a:avLst/>
                  </a:prstGeom>
                  <ask:type>
                    <ask:lineSketchScribble/>
                  </ask:type>
                </ask:lineSketchStyleProps>
              </a:ext>
            </a:extLst>
          </a:ln>
        </p:spPr>
        <p:txBody>
          <a:bodyPr wrap="square">
            <a:spAutoFit/>
          </a:bodyPr>
          <a:lstStyle/>
          <a:p>
            <a:r>
              <a:rPr lang="el-GR" dirty="0"/>
              <a:t>Η </a:t>
            </a:r>
            <a:r>
              <a:rPr lang="el-GR" dirty="0" err="1"/>
              <a:t>πρωτοπρόσωπη</a:t>
            </a:r>
            <a:r>
              <a:rPr lang="el-GR" dirty="0"/>
              <a:t> αφήγηση έχει τη δύναμη της προσωπικής μαρτυρίας, εξασφαλίζει αμεσότητα, πειστικότητα, αληθοφάνεια και εξομολογητικό χαρακτήρα στην αφήγηση.</a:t>
            </a:r>
          </a:p>
        </p:txBody>
      </p:sp>
    </p:spTree>
    <p:extLst>
      <p:ext uri="{BB962C8B-B14F-4D97-AF65-F5344CB8AC3E}">
        <p14:creationId xmlns:p14="http://schemas.microsoft.com/office/powerpoint/2010/main" val="251664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50937E-67F0-5DBB-EC0E-1C14BA4BAA6D}"/>
              </a:ext>
            </a:extLst>
          </p:cNvPr>
          <p:cNvSpPr>
            <a:spLocks noGrp="1"/>
          </p:cNvSpPr>
          <p:nvPr>
            <p:ph type="title"/>
          </p:nvPr>
        </p:nvSpPr>
        <p:spPr>
          <a:xfrm>
            <a:off x="2928257" y="859868"/>
            <a:ext cx="7315200" cy="906916"/>
          </a:xfrm>
          <a:custGeom>
            <a:avLst/>
            <a:gdLst>
              <a:gd name="csX0" fmla="*/ 0 w 7315200"/>
              <a:gd name="csY0" fmla="*/ 0 h 906916"/>
              <a:gd name="csX1" fmla="*/ 489556 w 7315200"/>
              <a:gd name="csY1" fmla="*/ 0 h 906916"/>
              <a:gd name="csX2" fmla="*/ 832807 w 7315200"/>
              <a:gd name="csY2" fmla="*/ 0 h 906916"/>
              <a:gd name="csX3" fmla="*/ 1541819 w 7315200"/>
              <a:gd name="csY3" fmla="*/ 0 h 906916"/>
              <a:gd name="csX4" fmla="*/ 1885071 w 7315200"/>
              <a:gd name="csY4" fmla="*/ 0 h 906916"/>
              <a:gd name="csX5" fmla="*/ 2228322 w 7315200"/>
              <a:gd name="csY5" fmla="*/ 0 h 906916"/>
              <a:gd name="csX6" fmla="*/ 2791030 w 7315200"/>
              <a:gd name="csY6" fmla="*/ 0 h 906916"/>
              <a:gd name="csX7" fmla="*/ 3207434 w 7315200"/>
              <a:gd name="csY7" fmla="*/ 0 h 906916"/>
              <a:gd name="csX8" fmla="*/ 3696990 w 7315200"/>
              <a:gd name="csY8" fmla="*/ 0 h 906916"/>
              <a:gd name="csX9" fmla="*/ 4186545 w 7315200"/>
              <a:gd name="csY9" fmla="*/ 0 h 906916"/>
              <a:gd name="csX10" fmla="*/ 4529797 w 7315200"/>
              <a:gd name="csY10" fmla="*/ 0 h 906916"/>
              <a:gd name="csX11" fmla="*/ 4946201 w 7315200"/>
              <a:gd name="csY11" fmla="*/ 0 h 906916"/>
              <a:gd name="csX12" fmla="*/ 5435756 w 7315200"/>
              <a:gd name="csY12" fmla="*/ 0 h 906916"/>
              <a:gd name="csX13" fmla="*/ 6071616 w 7315200"/>
              <a:gd name="csY13" fmla="*/ 0 h 906916"/>
              <a:gd name="csX14" fmla="*/ 6561172 w 7315200"/>
              <a:gd name="csY14" fmla="*/ 0 h 906916"/>
              <a:gd name="csX15" fmla="*/ 7315200 w 7315200"/>
              <a:gd name="csY15" fmla="*/ 0 h 906916"/>
              <a:gd name="csX16" fmla="*/ 7315200 w 7315200"/>
              <a:gd name="csY16" fmla="*/ 453458 h 906916"/>
              <a:gd name="csX17" fmla="*/ 7315200 w 7315200"/>
              <a:gd name="csY17" fmla="*/ 906916 h 906916"/>
              <a:gd name="csX18" fmla="*/ 6752492 w 7315200"/>
              <a:gd name="csY18" fmla="*/ 906916 h 906916"/>
              <a:gd name="csX19" fmla="*/ 6336089 w 7315200"/>
              <a:gd name="csY19" fmla="*/ 906916 h 906916"/>
              <a:gd name="csX20" fmla="*/ 5627077 w 7315200"/>
              <a:gd name="csY20" fmla="*/ 906916 h 906916"/>
              <a:gd name="csX21" fmla="*/ 5283825 w 7315200"/>
              <a:gd name="csY21" fmla="*/ 906916 h 906916"/>
              <a:gd name="csX22" fmla="*/ 4574814 w 7315200"/>
              <a:gd name="csY22" fmla="*/ 906916 h 906916"/>
              <a:gd name="csX23" fmla="*/ 4085258 w 7315200"/>
              <a:gd name="csY23" fmla="*/ 906916 h 906916"/>
              <a:gd name="csX24" fmla="*/ 3742006 w 7315200"/>
              <a:gd name="csY24" fmla="*/ 906916 h 906916"/>
              <a:gd name="csX25" fmla="*/ 3252450 w 7315200"/>
              <a:gd name="csY25" fmla="*/ 906916 h 906916"/>
              <a:gd name="csX26" fmla="*/ 2616591 w 7315200"/>
              <a:gd name="csY26" fmla="*/ 906916 h 906916"/>
              <a:gd name="csX27" fmla="*/ 2127035 w 7315200"/>
              <a:gd name="csY27" fmla="*/ 906916 h 906916"/>
              <a:gd name="csX28" fmla="*/ 1491175 w 7315200"/>
              <a:gd name="csY28" fmla="*/ 906916 h 906916"/>
              <a:gd name="csX29" fmla="*/ 855316 w 7315200"/>
              <a:gd name="csY29" fmla="*/ 906916 h 906916"/>
              <a:gd name="csX30" fmla="*/ 0 w 7315200"/>
              <a:gd name="csY30" fmla="*/ 906916 h 906916"/>
              <a:gd name="csX31" fmla="*/ 0 w 7315200"/>
              <a:gd name="csY31" fmla="*/ 462527 h 906916"/>
              <a:gd name="csX32" fmla="*/ 0 w 7315200"/>
              <a:gd name="csY32" fmla="*/ 0 h 9069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7315200" h="906916" fill="none" extrusionOk="0">
                <a:moveTo>
                  <a:pt x="0" y="0"/>
                </a:moveTo>
                <a:cubicBezTo>
                  <a:pt x="150124" y="-43315"/>
                  <a:pt x="302475" y="22819"/>
                  <a:pt x="489556" y="0"/>
                </a:cubicBezTo>
                <a:cubicBezTo>
                  <a:pt x="676637" y="-22819"/>
                  <a:pt x="753755" y="20833"/>
                  <a:pt x="832807" y="0"/>
                </a:cubicBezTo>
                <a:cubicBezTo>
                  <a:pt x="911859" y="-20833"/>
                  <a:pt x="1292748" y="5865"/>
                  <a:pt x="1541819" y="0"/>
                </a:cubicBezTo>
                <a:cubicBezTo>
                  <a:pt x="1790890" y="-5865"/>
                  <a:pt x="1717845" y="40351"/>
                  <a:pt x="1885071" y="0"/>
                </a:cubicBezTo>
                <a:cubicBezTo>
                  <a:pt x="2052297" y="-40351"/>
                  <a:pt x="2100229" y="30767"/>
                  <a:pt x="2228322" y="0"/>
                </a:cubicBezTo>
                <a:cubicBezTo>
                  <a:pt x="2356415" y="-30767"/>
                  <a:pt x="2619007" y="5734"/>
                  <a:pt x="2791030" y="0"/>
                </a:cubicBezTo>
                <a:cubicBezTo>
                  <a:pt x="2963053" y="-5734"/>
                  <a:pt x="3040286" y="33735"/>
                  <a:pt x="3207434" y="0"/>
                </a:cubicBezTo>
                <a:cubicBezTo>
                  <a:pt x="3374582" y="-33735"/>
                  <a:pt x="3460139" y="9351"/>
                  <a:pt x="3696990" y="0"/>
                </a:cubicBezTo>
                <a:cubicBezTo>
                  <a:pt x="3933841" y="-9351"/>
                  <a:pt x="4018321" y="22892"/>
                  <a:pt x="4186545" y="0"/>
                </a:cubicBezTo>
                <a:cubicBezTo>
                  <a:pt x="4354769" y="-22892"/>
                  <a:pt x="4395022" y="10273"/>
                  <a:pt x="4529797" y="0"/>
                </a:cubicBezTo>
                <a:cubicBezTo>
                  <a:pt x="4664572" y="-10273"/>
                  <a:pt x="4802096" y="14395"/>
                  <a:pt x="4946201" y="0"/>
                </a:cubicBezTo>
                <a:cubicBezTo>
                  <a:pt x="5090306" y="-14395"/>
                  <a:pt x="5299031" y="34403"/>
                  <a:pt x="5435756" y="0"/>
                </a:cubicBezTo>
                <a:cubicBezTo>
                  <a:pt x="5572482" y="-34403"/>
                  <a:pt x="5805695" y="32623"/>
                  <a:pt x="6071616" y="0"/>
                </a:cubicBezTo>
                <a:cubicBezTo>
                  <a:pt x="6337537" y="-32623"/>
                  <a:pt x="6421058" y="26510"/>
                  <a:pt x="6561172" y="0"/>
                </a:cubicBezTo>
                <a:cubicBezTo>
                  <a:pt x="6701286" y="-26510"/>
                  <a:pt x="7048177" y="18450"/>
                  <a:pt x="7315200" y="0"/>
                </a:cubicBezTo>
                <a:cubicBezTo>
                  <a:pt x="7342088" y="114289"/>
                  <a:pt x="7280889" y="323912"/>
                  <a:pt x="7315200" y="453458"/>
                </a:cubicBezTo>
                <a:cubicBezTo>
                  <a:pt x="7349511" y="583004"/>
                  <a:pt x="7298687" y="785330"/>
                  <a:pt x="7315200" y="906916"/>
                </a:cubicBezTo>
                <a:cubicBezTo>
                  <a:pt x="7122286" y="956838"/>
                  <a:pt x="7033808" y="850372"/>
                  <a:pt x="6752492" y="906916"/>
                </a:cubicBezTo>
                <a:cubicBezTo>
                  <a:pt x="6471176" y="963460"/>
                  <a:pt x="6442143" y="867615"/>
                  <a:pt x="6336089" y="906916"/>
                </a:cubicBezTo>
                <a:cubicBezTo>
                  <a:pt x="6230035" y="946217"/>
                  <a:pt x="5798058" y="826934"/>
                  <a:pt x="5627077" y="906916"/>
                </a:cubicBezTo>
                <a:cubicBezTo>
                  <a:pt x="5456096" y="986898"/>
                  <a:pt x="5432316" y="874337"/>
                  <a:pt x="5283825" y="906916"/>
                </a:cubicBezTo>
                <a:cubicBezTo>
                  <a:pt x="5135334" y="939495"/>
                  <a:pt x="4879903" y="823581"/>
                  <a:pt x="4574814" y="906916"/>
                </a:cubicBezTo>
                <a:cubicBezTo>
                  <a:pt x="4269725" y="990251"/>
                  <a:pt x="4324822" y="898870"/>
                  <a:pt x="4085258" y="906916"/>
                </a:cubicBezTo>
                <a:cubicBezTo>
                  <a:pt x="3845694" y="914962"/>
                  <a:pt x="3871322" y="903548"/>
                  <a:pt x="3742006" y="906916"/>
                </a:cubicBezTo>
                <a:cubicBezTo>
                  <a:pt x="3612690" y="910284"/>
                  <a:pt x="3485736" y="849107"/>
                  <a:pt x="3252450" y="906916"/>
                </a:cubicBezTo>
                <a:cubicBezTo>
                  <a:pt x="3019164" y="964725"/>
                  <a:pt x="2904113" y="864606"/>
                  <a:pt x="2616591" y="906916"/>
                </a:cubicBezTo>
                <a:cubicBezTo>
                  <a:pt x="2329069" y="949226"/>
                  <a:pt x="2354831" y="862251"/>
                  <a:pt x="2127035" y="906916"/>
                </a:cubicBezTo>
                <a:cubicBezTo>
                  <a:pt x="1899239" y="951581"/>
                  <a:pt x="1720960" y="869336"/>
                  <a:pt x="1491175" y="906916"/>
                </a:cubicBezTo>
                <a:cubicBezTo>
                  <a:pt x="1261390" y="944496"/>
                  <a:pt x="1025423" y="868248"/>
                  <a:pt x="855316" y="906916"/>
                </a:cubicBezTo>
                <a:cubicBezTo>
                  <a:pt x="685209" y="945584"/>
                  <a:pt x="345838" y="842827"/>
                  <a:pt x="0" y="906916"/>
                </a:cubicBezTo>
                <a:cubicBezTo>
                  <a:pt x="-9313" y="810475"/>
                  <a:pt x="29276" y="555463"/>
                  <a:pt x="0" y="462527"/>
                </a:cubicBezTo>
                <a:cubicBezTo>
                  <a:pt x="-29276" y="369591"/>
                  <a:pt x="52838" y="111880"/>
                  <a:pt x="0" y="0"/>
                </a:cubicBezTo>
                <a:close/>
              </a:path>
              <a:path w="7315200" h="906916" stroke="0" extrusionOk="0">
                <a:moveTo>
                  <a:pt x="0" y="0"/>
                </a:moveTo>
                <a:cubicBezTo>
                  <a:pt x="201678" y="-51477"/>
                  <a:pt x="375685" y="41577"/>
                  <a:pt x="562708" y="0"/>
                </a:cubicBezTo>
                <a:cubicBezTo>
                  <a:pt x="749731" y="-41577"/>
                  <a:pt x="846102" y="49818"/>
                  <a:pt x="1052263" y="0"/>
                </a:cubicBezTo>
                <a:cubicBezTo>
                  <a:pt x="1258425" y="-49818"/>
                  <a:pt x="1262623" y="42668"/>
                  <a:pt x="1468667" y="0"/>
                </a:cubicBezTo>
                <a:cubicBezTo>
                  <a:pt x="1674711" y="-42668"/>
                  <a:pt x="1841513" y="7538"/>
                  <a:pt x="1958223" y="0"/>
                </a:cubicBezTo>
                <a:cubicBezTo>
                  <a:pt x="2074933" y="-7538"/>
                  <a:pt x="2358579" y="57343"/>
                  <a:pt x="2594082" y="0"/>
                </a:cubicBezTo>
                <a:cubicBezTo>
                  <a:pt x="2829585" y="-57343"/>
                  <a:pt x="2977858" y="19427"/>
                  <a:pt x="3156790" y="0"/>
                </a:cubicBezTo>
                <a:cubicBezTo>
                  <a:pt x="3335722" y="-19427"/>
                  <a:pt x="3427342" y="38370"/>
                  <a:pt x="3500042" y="0"/>
                </a:cubicBezTo>
                <a:cubicBezTo>
                  <a:pt x="3572742" y="-38370"/>
                  <a:pt x="3879642" y="63183"/>
                  <a:pt x="4209054" y="0"/>
                </a:cubicBezTo>
                <a:cubicBezTo>
                  <a:pt x="4538466" y="-63183"/>
                  <a:pt x="4503182" y="10135"/>
                  <a:pt x="4625457" y="0"/>
                </a:cubicBezTo>
                <a:cubicBezTo>
                  <a:pt x="4747732" y="-10135"/>
                  <a:pt x="4883175" y="15836"/>
                  <a:pt x="5041861" y="0"/>
                </a:cubicBezTo>
                <a:cubicBezTo>
                  <a:pt x="5200547" y="-15836"/>
                  <a:pt x="5409246" y="11757"/>
                  <a:pt x="5677721" y="0"/>
                </a:cubicBezTo>
                <a:cubicBezTo>
                  <a:pt x="5946196" y="-11757"/>
                  <a:pt x="5990304" y="53514"/>
                  <a:pt x="6167276" y="0"/>
                </a:cubicBezTo>
                <a:cubicBezTo>
                  <a:pt x="6344248" y="-53514"/>
                  <a:pt x="6754851" y="61854"/>
                  <a:pt x="7315200" y="0"/>
                </a:cubicBezTo>
                <a:cubicBezTo>
                  <a:pt x="7369378" y="143026"/>
                  <a:pt x="7286239" y="364820"/>
                  <a:pt x="7315200" y="471596"/>
                </a:cubicBezTo>
                <a:cubicBezTo>
                  <a:pt x="7344161" y="578372"/>
                  <a:pt x="7270946" y="724105"/>
                  <a:pt x="7315200" y="906916"/>
                </a:cubicBezTo>
                <a:cubicBezTo>
                  <a:pt x="7153815" y="967677"/>
                  <a:pt x="6802573" y="900937"/>
                  <a:pt x="6606188" y="906916"/>
                </a:cubicBezTo>
                <a:cubicBezTo>
                  <a:pt x="6409803" y="912895"/>
                  <a:pt x="6382638" y="903371"/>
                  <a:pt x="6262937" y="906916"/>
                </a:cubicBezTo>
                <a:cubicBezTo>
                  <a:pt x="6143236" y="910461"/>
                  <a:pt x="6005232" y="858391"/>
                  <a:pt x="5846533" y="906916"/>
                </a:cubicBezTo>
                <a:cubicBezTo>
                  <a:pt x="5687834" y="955441"/>
                  <a:pt x="5465389" y="863161"/>
                  <a:pt x="5137521" y="906916"/>
                </a:cubicBezTo>
                <a:cubicBezTo>
                  <a:pt x="4809653" y="950671"/>
                  <a:pt x="4886929" y="906061"/>
                  <a:pt x="4794270" y="906916"/>
                </a:cubicBezTo>
                <a:cubicBezTo>
                  <a:pt x="4701611" y="907771"/>
                  <a:pt x="4494505" y="884267"/>
                  <a:pt x="4304714" y="906916"/>
                </a:cubicBezTo>
                <a:cubicBezTo>
                  <a:pt x="4114923" y="929565"/>
                  <a:pt x="3923664" y="870559"/>
                  <a:pt x="3815158" y="906916"/>
                </a:cubicBezTo>
                <a:cubicBezTo>
                  <a:pt x="3706652" y="943273"/>
                  <a:pt x="3563043" y="860398"/>
                  <a:pt x="3325602" y="906916"/>
                </a:cubicBezTo>
                <a:cubicBezTo>
                  <a:pt x="3088161" y="953434"/>
                  <a:pt x="3070558" y="898729"/>
                  <a:pt x="2909199" y="906916"/>
                </a:cubicBezTo>
                <a:cubicBezTo>
                  <a:pt x="2747840" y="915103"/>
                  <a:pt x="2728651" y="896308"/>
                  <a:pt x="2565947" y="906916"/>
                </a:cubicBezTo>
                <a:cubicBezTo>
                  <a:pt x="2403243" y="917524"/>
                  <a:pt x="2149362" y="861199"/>
                  <a:pt x="1856935" y="906916"/>
                </a:cubicBezTo>
                <a:cubicBezTo>
                  <a:pt x="1564508" y="952633"/>
                  <a:pt x="1358979" y="866766"/>
                  <a:pt x="1221076" y="906916"/>
                </a:cubicBezTo>
                <a:cubicBezTo>
                  <a:pt x="1083173" y="947066"/>
                  <a:pt x="833886" y="853980"/>
                  <a:pt x="658368" y="906916"/>
                </a:cubicBezTo>
                <a:cubicBezTo>
                  <a:pt x="482850" y="959852"/>
                  <a:pt x="225406" y="902225"/>
                  <a:pt x="0" y="906916"/>
                </a:cubicBezTo>
                <a:cubicBezTo>
                  <a:pt x="-35699" y="771419"/>
                  <a:pt x="14758" y="672233"/>
                  <a:pt x="0" y="471596"/>
                </a:cubicBezTo>
                <a:cubicBezTo>
                  <a:pt x="-14758" y="270959"/>
                  <a:pt x="3283" y="105530"/>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r>
              <a:rPr lang="el-GR" dirty="0"/>
              <a:t>Δομικά  στοιχεία  της  αφήγησης </a:t>
            </a:r>
          </a:p>
        </p:txBody>
      </p:sp>
      <p:sp>
        <p:nvSpPr>
          <p:cNvPr id="3" name="Τίτλος 1">
            <a:extLst>
              <a:ext uri="{FF2B5EF4-FFF2-40B4-BE49-F238E27FC236}">
                <a16:creationId xmlns:a16="http://schemas.microsoft.com/office/drawing/2014/main" id="{8624673C-2DF5-11F0-6580-544BEDCCC45B}"/>
              </a:ext>
            </a:extLst>
          </p:cNvPr>
          <p:cNvSpPr txBox="1">
            <a:spLocks/>
          </p:cNvSpPr>
          <p:nvPr/>
        </p:nvSpPr>
        <p:spPr>
          <a:xfrm>
            <a:off x="304800" y="4276496"/>
            <a:ext cx="1702254" cy="658132"/>
          </a:xfrm>
          <a:custGeom>
            <a:avLst/>
            <a:gdLst>
              <a:gd name="csX0" fmla="*/ 0 w 1702254"/>
              <a:gd name="csY0" fmla="*/ 0 h 658132"/>
              <a:gd name="csX1" fmla="*/ 601463 w 1702254"/>
              <a:gd name="csY1" fmla="*/ 0 h 658132"/>
              <a:gd name="csX2" fmla="*/ 1117813 w 1702254"/>
              <a:gd name="csY2" fmla="*/ 0 h 658132"/>
              <a:gd name="csX3" fmla="*/ 1702254 w 1702254"/>
              <a:gd name="csY3" fmla="*/ 0 h 658132"/>
              <a:gd name="csX4" fmla="*/ 1702254 w 1702254"/>
              <a:gd name="csY4" fmla="*/ 342229 h 658132"/>
              <a:gd name="csX5" fmla="*/ 1702254 w 1702254"/>
              <a:gd name="csY5" fmla="*/ 658132 h 658132"/>
              <a:gd name="csX6" fmla="*/ 1168881 w 1702254"/>
              <a:gd name="csY6" fmla="*/ 658132 h 658132"/>
              <a:gd name="csX7" fmla="*/ 618486 w 1702254"/>
              <a:gd name="csY7" fmla="*/ 658132 h 658132"/>
              <a:gd name="csX8" fmla="*/ 0 w 1702254"/>
              <a:gd name="csY8" fmla="*/ 658132 h 658132"/>
              <a:gd name="csX9" fmla="*/ 0 w 1702254"/>
              <a:gd name="csY9" fmla="*/ 335647 h 658132"/>
              <a:gd name="csX10" fmla="*/ 0 w 1702254"/>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02254" h="658132" fill="none" extrusionOk="0">
                <a:moveTo>
                  <a:pt x="0" y="0"/>
                </a:moveTo>
                <a:cubicBezTo>
                  <a:pt x="152125" y="-35797"/>
                  <a:pt x="313006" y="1408"/>
                  <a:pt x="601463" y="0"/>
                </a:cubicBezTo>
                <a:cubicBezTo>
                  <a:pt x="889920" y="-1408"/>
                  <a:pt x="988285" y="58193"/>
                  <a:pt x="1117813" y="0"/>
                </a:cubicBezTo>
                <a:cubicBezTo>
                  <a:pt x="1247341" y="-58193"/>
                  <a:pt x="1543541" y="53117"/>
                  <a:pt x="1702254" y="0"/>
                </a:cubicBezTo>
                <a:cubicBezTo>
                  <a:pt x="1719093" y="116673"/>
                  <a:pt x="1663714" y="177181"/>
                  <a:pt x="1702254" y="342229"/>
                </a:cubicBezTo>
                <a:cubicBezTo>
                  <a:pt x="1740794" y="507277"/>
                  <a:pt x="1691300" y="534609"/>
                  <a:pt x="1702254" y="658132"/>
                </a:cubicBezTo>
                <a:cubicBezTo>
                  <a:pt x="1486082" y="663805"/>
                  <a:pt x="1278907" y="635601"/>
                  <a:pt x="1168881" y="658132"/>
                </a:cubicBezTo>
                <a:cubicBezTo>
                  <a:pt x="1058855" y="680663"/>
                  <a:pt x="772627" y="639871"/>
                  <a:pt x="618486" y="658132"/>
                </a:cubicBezTo>
                <a:cubicBezTo>
                  <a:pt x="464346" y="676393"/>
                  <a:pt x="288771" y="584274"/>
                  <a:pt x="0" y="658132"/>
                </a:cubicBezTo>
                <a:cubicBezTo>
                  <a:pt x="-8368" y="545472"/>
                  <a:pt x="12894" y="420567"/>
                  <a:pt x="0" y="335647"/>
                </a:cubicBezTo>
                <a:cubicBezTo>
                  <a:pt x="-12894" y="250727"/>
                  <a:pt x="19992" y="150466"/>
                  <a:pt x="0" y="0"/>
                </a:cubicBezTo>
                <a:close/>
              </a:path>
              <a:path w="1702254" h="658132" stroke="0" extrusionOk="0">
                <a:moveTo>
                  <a:pt x="0" y="0"/>
                </a:moveTo>
                <a:cubicBezTo>
                  <a:pt x="283501" y="-39044"/>
                  <a:pt x="335923" y="30136"/>
                  <a:pt x="567418" y="0"/>
                </a:cubicBezTo>
                <a:cubicBezTo>
                  <a:pt x="798913" y="-30136"/>
                  <a:pt x="895629" y="46000"/>
                  <a:pt x="1117813" y="0"/>
                </a:cubicBezTo>
                <a:cubicBezTo>
                  <a:pt x="1339997" y="-46000"/>
                  <a:pt x="1515827" y="14377"/>
                  <a:pt x="1702254" y="0"/>
                </a:cubicBezTo>
                <a:cubicBezTo>
                  <a:pt x="1735228" y="95554"/>
                  <a:pt x="1690146" y="187440"/>
                  <a:pt x="1702254" y="322485"/>
                </a:cubicBezTo>
                <a:cubicBezTo>
                  <a:pt x="1714362" y="457530"/>
                  <a:pt x="1682429" y="519133"/>
                  <a:pt x="1702254" y="658132"/>
                </a:cubicBezTo>
                <a:cubicBezTo>
                  <a:pt x="1523325" y="663207"/>
                  <a:pt x="1343388" y="595158"/>
                  <a:pt x="1168881" y="658132"/>
                </a:cubicBezTo>
                <a:cubicBezTo>
                  <a:pt x="994374" y="721106"/>
                  <a:pt x="744063" y="599553"/>
                  <a:pt x="618486" y="658132"/>
                </a:cubicBezTo>
                <a:cubicBezTo>
                  <a:pt x="492909" y="716711"/>
                  <a:pt x="183545" y="621463"/>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ιστορία :</a:t>
            </a:r>
          </a:p>
          <a:p>
            <a:r>
              <a:rPr lang="el-GR" sz="2000" dirty="0"/>
              <a:t> (τα γεγονότα του αφηγήματος), </a:t>
            </a:r>
          </a:p>
        </p:txBody>
      </p:sp>
      <p:sp>
        <p:nvSpPr>
          <p:cNvPr id="5" name="Τίτλος 1">
            <a:extLst>
              <a:ext uri="{FF2B5EF4-FFF2-40B4-BE49-F238E27FC236}">
                <a16:creationId xmlns:a16="http://schemas.microsoft.com/office/drawing/2014/main" id="{C8CA87DE-A43D-9CE7-0BDD-68A5473CA094}"/>
              </a:ext>
            </a:extLst>
          </p:cNvPr>
          <p:cNvSpPr txBox="1">
            <a:spLocks/>
          </p:cNvSpPr>
          <p:nvPr/>
        </p:nvSpPr>
        <p:spPr>
          <a:xfrm>
            <a:off x="2113183" y="4276495"/>
            <a:ext cx="1723345" cy="1101047"/>
          </a:xfrm>
          <a:custGeom>
            <a:avLst/>
            <a:gdLst>
              <a:gd name="csX0" fmla="*/ 0 w 1723345"/>
              <a:gd name="csY0" fmla="*/ 0 h 1101047"/>
              <a:gd name="csX1" fmla="*/ 608915 w 1723345"/>
              <a:gd name="csY1" fmla="*/ 0 h 1101047"/>
              <a:gd name="csX2" fmla="*/ 1131663 w 1723345"/>
              <a:gd name="csY2" fmla="*/ 0 h 1101047"/>
              <a:gd name="csX3" fmla="*/ 1723345 w 1723345"/>
              <a:gd name="csY3" fmla="*/ 0 h 1101047"/>
              <a:gd name="csX4" fmla="*/ 1723345 w 1723345"/>
              <a:gd name="csY4" fmla="*/ 572544 h 1101047"/>
              <a:gd name="csX5" fmla="*/ 1723345 w 1723345"/>
              <a:gd name="csY5" fmla="*/ 1101047 h 1101047"/>
              <a:gd name="csX6" fmla="*/ 1183364 w 1723345"/>
              <a:gd name="csY6" fmla="*/ 1101047 h 1101047"/>
              <a:gd name="csX7" fmla="*/ 626149 w 1723345"/>
              <a:gd name="csY7" fmla="*/ 1101047 h 1101047"/>
              <a:gd name="csX8" fmla="*/ 0 w 1723345"/>
              <a:gd name="csY8" fmla="*/ 1101047 h 1101047"/>
              <a:gd name="csX9" fmla="*/ 0 w 1723345"/>
              <a:gd name="csY9" fmla="*/ 561534 h 1101047"/>
              <a:gd name="csX10" fmla="*/ 0 w 1723345"/>
              <a:gd name="csY10" fmla="*/ 0 h 1101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23345" h="1101047" fill="none" extrusionOk="0">
                <a:moveTo>
                  <a:pt x="0" y="0"/>
                </a:moveTo>
                <a:cubicBezTo>
                  <a:pt x="135403" y="-14383"/>
                  <a:pt x="381298" y="13432"/>
                  <a:pt x="608915" y="0"/>
                </a:cubicBezTo>
                <a:cubicBezTo>
                  <a:pt x="836532" y="-13432"/>
                  <a:pt x="969060" y="45352"/>
                  <a:pt x="1131663" y="0"/>
                </a:cubicBezTo>
                <a:cubicBezTo>
                  <a:pt x="1294266" y="-45352"/>
                  <a:pt x="1445257" y="17533"/>
                  <a:pt x="1723345" y="0"/>
                </a:cubicBezTo>
                <a:cubicBezTo>
                  <a:pt x="1753338" y="188434"/>
                  <a:pt x="1712633" y="288048"/>
                  <a:pt x="1723345" y="572544"/>
                </a:cubicBezTo>
                <a:cubicBezTo>
                  <a:pt x="1734057" y="857040"/>
                  <a:pt x="1713098" y="868627"/>
                  <a:pt x="1723345" y="1101047"/>
                </a:cubicBezTo>
                <a:cubicBezTo>
                  <a:pt x="1587854" y="1125100"/>
                  <a:pt x="1360591" y="1080443"/>
                  <a:pt x="1183364" y="1101047"/>
                </a:cubicBezTo>
                <a:cubicBezTo>
                  <a:pt x="1006137" y="1121651"/>
                  <a:pt x="807046" y="1075515"/>
                  <a:pt x="626149" y="1101047"/>
                </a:cubicBezTo>
                <a:cubicBezTo>
                  <a:pt x="445252" y="1126579"/>
                  <a:pt x="306545" y="1074724"/>
                  <a:pt x="0" y="1101047"/>
                </a:cubicBezTo>
                <a:cubicBezTo>
                  <a:pt x="-30935" y="943298"/>
                  <a:pt x="48033" y="813970"/>
                  <a:pt x="0" y="561534"/>
                </a:cubicBezTo>
                <a:cubicBezTo>
                  <a:pt x="-48033" y="309098"/>
                  <a:pt x="2096" y="268451"/>
                  <a:pt x="0" y="0"/>
                </a:cubicBezTo>
                <a:close/>
              </a:path>
              <a:path w="1723345" h="1101047" stroke="0" extrusionOk="0">
                <a:moveTo>
                  <a:pt x="0" y="0"/>
                </a:moveTo>
                <a:cubicBezTo>
                  <a:pt x="121607" y="-53248"/>
                  <a:pt x="378898" y="4634"/>
                  <a:pt x="574448" y="0"/>
                </a:cubicBezTo>
                <a:cubicBezTo>
                  <a:pt x="769998" y="-4634"/>
                  <a:pt x="946373" y="25443"/>
                  <a:pt x="1131663" y="0"/>
                </a:cubicBezTo>
                <a:cubicBezTo>
                  <a:pt x="1316953" y="-25443"/>
                  <a:pt x="1596761" y="14781"/>
                  <a:pt x="1723345" y="0"/>
                </a:cubicBezTo>
                <a:cubicBezTo>
                  <a:pt x="1733761" y="113788"/>
                  <a:pt x="1669295" y="357636"/>
                  <a:pt x="1723345" y="539513"/>
                </a:cubicBezTo>
                <a:cubicBezTo>
                  <a:pt x="1777395" y="721390"/>
                  <a:pt x="1680043" y="888486"/>
                  <a:pt x="1723345" y="1101047"/>
                </a:cubicBezTo>
                <a:cubicBezTo>
                  <a:pt x="1460489" y="1120452"/>
                  <a:pt x="1443727" y="1056327"/>
                  <a:pt x="1183364" y="1101047"/>
                </a:cubicBezTo>
                <a:cubicBezTo>
                  <a:pt x="923001" y="1145767"/>
                  <a:pt x="802269" y="1074407"/>
                  <a:pt x="626149" y="1101047"/>
                </a:cubicBezTo>
                <a:cubicBezTo>
                  <a:pt x="450029" y="1127687"/>
                  <a:pt x="191462" y="1098853"/>
                  <a:pt x="0" y="1101047"/>
                </a:cubicBezTo>
                <a:cubicBezTo>
                  <a:pt x="-12454" y="846907"/>
                  <a:pt x="45062" y="779443"/>
                  <a:pt x="0" y="528503"/>
                </a:cubicBezTo>
                <a:cubicBezTo>
                  <a:pt x="-45062" y="277563"/>
                  <a:pt x="17607" y="11442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πλοκή :</a:t>
            </a:r>
          </a:p>
          <a:p>
            <a:r>
              <a:rPr lang="el-GR" sz="2000" dirty="0"/>
              <a:t>(πώς οργανώνονται και παρουσιάζονται τα γεγονότα)</a:t>
            </a:r>
          </a:p>
          <a:p>
            <a:r>
              <a:rPr lang="el-GR" sz="2000" dirty="0"/>
              <a:t> </a:t>
            </a:r>
          </a:p>
        </p:txBody>
      </p:sp>
      <p:sp>
        <p:nvSpPr>
          <p:cNvPr id="7" name="Τίτλος 1">
            <a:extLst>
              <a:ext uri="{FF2B5EF4-FFF2-40B4-BE49-F238E27FC236}">
                <a16:creationId xmlns:a16="http://schemas.microsoft.com/office/drawing/2014/main" id="{6A7473F5-A252-5F88-7686-53E809E2FAF4}"/>
              </a:ext>
            </a:extLst>
          </p:cNvPr>
          <p:cNvSpPr txBox="1">
            <a:spLocks/>
          </p:cNvSpPr>
          <p:nvPr/>
        </p:nvSpPr>
        <p:spPr>
          <a:xfrm>
            <a:off x="3870544" y="4322543"/>
            <a:ext cx="1332143" cy="658132"/>
          </a:xfrm>
          <a:custGeom>
            <a:avLst/>
            <a:gdLst>
              <a:gd name="csX0" fmla="*/ 0 w 1332143"/>
              <a:gd name="csY0" fmla="*/ 0 h 658132"/>
              <a:gd name="csX1" fmla="*/ 470691 w 1332143"/>
              <a:gd name="csY1" fmla="*/ 0 h 658132"/>
              <a:gd name="csX2" fmla="*/ 874774 w 1332143"/>
              <a:gd name="csY2" fmla="*/ 0 h 658132"/>
              <a:gd name="csX3" fmla="*/ 1332143 w 1332143"/>
              <a:gd name="csY3" fmla="*/ 0 h 658132"/>
              <a:gd name="csX4" fmla="*/ 1332143 w 1332143"/>
              <a:gd name="csY4" fmla="*/ 342229 h 658132"/>
              <a:gd name="csX5" fmla="*/ 1332143 w 1332143"/>
              <a:gd name="csY5" fmla="*/ 658132 h 658132"/>
              <a:gd name="csX6" fmla="*/ 914738 w 1332143"/>
              <a:gd name="csY6" fmla="*/ 658132 h 658132"/>
              <a:gd name="csX7" fmla="*/ 484012 w 1332143"/>
              <a:gd name="csY7" fmla="*/ 658132 h 658132"/>
              <a:gd name="csX8" fmla="*/ 0 w 1332143"/>
              <a:gd name="csY8" fmla="*/ 658132 h 658132"/>
              <a:gd name="csX9" fmla="*/ 0 w 1332143"/>
              <a:gd name="csY9" fmla="*/ 335647 h 658132"/>
              <a:gd name="csX10" fmla="*/ 0 w 1332143"/>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32143" h="658132" fill="none" extrusionOk="0">
                <a:moveTo>
                  <a:pt x="0" y="0"/>
                </a:moveTo>
                <a:cubicBezTo>
                  <a:pt x="144577" y="-7474"/>
                  <a:pt x="296015" y="15797"/>
                  <a:pt x="470691" y="0"/>
                </a:cubicBezTo>
                <a:cubicBezTo>
                  <a:pt x="645367" y="-15797"/>
                  <a:pt x="759850" y="1728"/>
                  <a:pt x="874774" y="0"/>
                </a:cubicBezTo>
                <a:cubicBezTo>
                  <a:pt x="989698" y="-1728"/>
                  <a:pt x="1169337" y="46843"/>
                  <a:pt x="1332143" y="0"/>
                </a:cubicBezTo>
                <a:cubicBezTo>
                  <a:pt x="1348982" y="116673"/>
                  <a:pt x="1293603" y="177181"/>
                  <a:pt x="1332143" y="342229"/>
                </a:cubicBezTo>
                <a:cubicBezTo>
                  <a:pt x="1370683" y="507277"/>
                  <a:pt x="1321189" y="534609"/>
                  <a:pt x="1332143" y="658132"/>
                </a:cubicBezTo>
                <a:cubicBezTo>
                  <a:pt x="1209199" y="676970"/>
                  <a:pt x="1080696" y="655132"/>
                  <a:pt x="914738" y="658132"/>
                </a:cubicBezTo>
                <a:cubicBezTo>
                  <a:pt x="748781" y="661132"/>
                  <a:pt x="622215" y="652332"/>
                  <a:pt x="484012" y="658132"/>
                </a:cubicBezTo>
                <a:cubicBezTo>
                  <a:pt x="345809" y="663932"/>
                  <a:pt x="197356" y="650765"/>
                  <a:pt x="0" y="658132"/>
                </a:cubicBezTo>
                <a:cubicBezTo>
                  <a:pt x="-8368" y="545472"/>
                  <a:pt x="12894" y="420567"/>
                  <a:pt x="0" y="335647"/>
                </a:cubicBezTo>
                <a:cubicBezTo>
                  <a:pt x="-12894" y="250727"/>
                  <a:pt x="19992" y="150466"/>
                  <a:pt x="0" y="0"/>
                </a:cubicBezTo>
                <a:close/>
              </a:path>
              <a:path w="1332143" h="658132" stroke="0" extrusionOk="0">
                <a:moveTo>
                  <a:pt x="0" y="0"/>
                </a:moveTo>
                <a:cubicBezTo>
                  <a:pt x="130614" y="-37815"/>
                  <a:pt x="313608" y="7139"/>
                  <a:pt x="444048" y="0"/>
                </a:cubicBezTo>
                <a:cubicBezTo>
                  <a:pt x="574488" y="-7139"/>
                  <a:pt x="712989" y="45123"/>
                  <a:pt x="874774" y="0"/>
                </a:cubicBezTo>
                <a:cubicBezTo>
                  <a:pt x="1036559" y="-45123"/>
                  <a:pt x="1204194" y="11123"/>
                  <a:pt x="1332143" y="0"/>
                </a:cubicBezTo>
                <a:cubicBezTo>
                  <a:pt x="1365117" y="95554"/>
                  <a:pt x="1320035" y="187440"/>
                  <a:pt x="1332143" y="322485"/>
                </a:cubicBezTo>
                <a:cubicBezTo>
                  <a:pt x="1344251" y="457530"/>
                  <a:pt x="1312318" y="519133"/>
                  <a:pt x="1332143" y="658132"/>
                </a:cubicBezTo>
                <a:cubicBezTo>
                  <a:pt x="1149242" y="680299"/>
                  <a:pt x="1062219" y="646291"/>
                  <a:pt x="914738" y="658132"/>
                </a:cubicBezTo>
                <a:cubicBezTo>
                  <a:pt x="767258" y="669973"/>
                  <a:pt x="641153" y="608017"/>
                  <a:pt x="484012" y="658132"/>
                </a:cubicBezTo>
                <a:cubicBezTo>
                  <a:pt x="326871" y="708247"/>
                  <a:pt x="100189" y="620662"/>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επεισόδια : </a:t>
            </a:r>
          </a:p>
        </p:txBody>
      </p:sp>
      <p:sp>
        <p:nvSpPr>
          <p:cNvPr id="9" name="Τίτλος 1">
            <a:extLst>
              <a:ext uri="{FF2B5EF4-FFF2-40B4-BE49-F238E27FC236}">
                <a16:creationId xmlns:a16="http://schemas.microsoft.com/office/drawing/2014/main" id="{9F516CCB-E4BC-EAC6-A75E-94A670FFA76C}"/>
              </a:ext>
            </a:extLst>
          </p:cNvPr>
          <p:cNvSpPr txBox="1">
            <a:spLocks/>
          </p:cNvSpPr>
          <p:nvPr/>
        </p:nvSpPr>
        <p:spPr>
          <a:xfrm>
            <a:off x="5421086" y="4276496"/>
            <a:ext cx="1382486" cy="658132"/>
          </a:xfrm>
          <a:custGeom>
            <a:avLst/>
            <a:gdLst>
              <a:gd name="csX0" fmla="*/ 0 w 1382486"/>
              <a:gd name="csY0" fmla="*/ 0 h 658132"/>
              <a:gd name="csX1" fmla="*/ 488478 w 1382486"/>
              <a:gd name="csY1" fmla="*/ 0 h 658132"/>
              <a:gd name="csX2" fmla="*/ 907832 w 1382486"/>
              <a:gd name="csY2" fmla="*/ 0 h 658132"/>
              <a:gd name="csX3" fmla="*/ 1382486 w 1382486"/>
              <a:gd name="csY3" fmla="*/ 0 h 658132"/>
              <a:gd name="csX4" fmla="*/ 1382486 w 1382486"/>
              <a:gd name="csY4" fmla="*/ 342229 h 658132"/>
              <a:gd name="csX5" fmla="*/ 1382486 w 1382486"/>
              <a:gd name="csY5" fmla="*/ 658132 h 658132"/>
              <a:gd name="csX6" fmla="*/ 949307 w 1382486"/>
              <a:gd name="csY6" fmla="*/ 658132 h 658132"/>
              <a:gd name="csX7" fmla="*/ 502303 w 1382486"/>
              <a:gd name="csY7" fmla="*/ 658132 h 658132"/>
              <a:gd name="csX8" fmla="*/ 0 w 1382486"/>
              <a:gd name="csY8" fmla="*/ 658132 h 658132"/>
              <a:gd name="csX9" fmla="*/ 0 w 1382486"/>
              <a:gd name="csY9" fmla="*/ 335647 h 658132"/>
              <a:gd name="csX10" fmla="*/ 0 w 1382486"/>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2486" h="658132" fill="none" extrusionOk="0">
                <a:moveTo>
                  <a:pt x="0" y="0"/>
                </a:moveTo>
                <a:cubicBezTo>
                  <a:pt x="182386" y="-57277"/>
                  <a:pt x="342972" y="12276"/>
                  <a:pt x="488478" y="0"/>
                </a:cubicBezTo>
                <a:cubicBezTo>
                  <a:pt x="633984" y="-12276"/>
                  <a:pt x="741823" y="47399"/>
                  <a:pt x="907832" y="0"/>
                </a:cubicBezTo>
                <a:cubicBezTo>
                  <a:pt x="1073841" y="-47399"/>
                  <a:pt x="1168330" y="41222"/>
                  <a:pt x="1382486" y="0"/>
                </a:cubicBezTo>
                <a:cubicBezTo>
                  <a:pt x="1399325" y="116673"/>
                  <a:pt x="1343946" y="177181"/>
                  <a:pt x="1382486" y="342229"/>
                </a:cubicBezTo>
                <a:cubicBezTo>
                  <a:pt x="1421026" y="507277"/>
                  <a:pt x="1371532" y="534609"/>
                  <a:pt x="1382486" y="658132"/>
                </a:cubicBezTo>
                <a:cubicBezTo>
                  <a:pt x="1206692" y="694503"/>
                  <a:pt x="1122618" y="611749"/>
                  <a:pt x="949307" y="658132"/>
                </a:cubicBezTo>
                <a:cubicBezTo>
                  <a:pt x="775996" y="704515"/>
                  <a:pt x="593759" y="604827"/>
                  <a:pt x="502303" y="658132"/>
                </a:cubicBezTo>
                <a:cubicBezTo>
                  <a:pt x="410847" y="711437"/>
                  <a:pt x="116553" y="599832"/>
                  <a:pt x="0" y="658132"/>
                </a:cubicBezTo>
                <a:cubicBezTo>
                  <a:pt x="-8368" y="545472"/>
                  <a:pt x="12894" y="420567"/>
                  <a:pt x="0" y="335647"/>
                </a:cubicBezTo>
                <a:cubicBezTo>
                  <a:pt x="-12894" y="250727"/>
                  <a:pt x="19992" y="150466"/>
                  <a:pt x="0" y="0"/>
                </a:cubicBezTo>
                <a:close/>
              </a:path>
              <a:path w="1382486" h="658132" stroke="0" extrusionOk="0">
                <a:moveTo>
                  <a:pt x="0" y="0"/>
                </a:moveTo>
                <a:cubicBezTo>
                  <a:pt x="128188" y="-46687"/>
                  <a:pt x="329436" y="7922"/>
                  <a:pt x="460829" y="0"/>
                </a:cubicBezTo>
                <a:cubicBezTo>
                  <a:pt x="592222" y="-7922"/>
                  <a:pt x="738246" y="51154"/>
                  <a:pt x="907832" y="0"/>
                </a:cubicBezTo>
                <a:cubicBezTo>
                  <a:pt x="1077418" y="-51154"/>
                  <a:pt x="1173028" y="17117"/>
                  <a:pt x="1382486" y="0"/>
                </a:cubicBezTo>
                <a:cubicBezTo>
                  <a:pt x="1415460" y="95554"/>
                  <a:pt x="1370378" y="187440"/>
                  <a:pt x="1382486" y="322485"/>
                </a:cubicBezTo>
                <a:cubicBezTo>
                  <a:pt x="1394594" y="457530"/>
                  <a:pt x="1362661" y="519133"/>
                  <a:pt x="1382486" y="658132"/>
                </a:cubicBezTo>
                <a:cubicBezTo>
                  <a:pt x="1191086" y="662600"/>
                  <a:pt x="1072603" y="608399"/>
                  <a:pt x="949307" y="658132"/>
                </a:cubicBezTo>
                <a:cubicBezTo>
                  <a:pt x="826011" y="707865"/>
                  <a:pt x="615186" y="646651"/>
                  <a:pt x="502303" y="658132"/>
                </a:cubicBezTo>
                <a:cubicBezTo>
                  <a:pt x="389420" y="669613"/>
                  <a:pt x="141715" y="620605"/>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αλληλουχία των  γεγονότων : </a:t>
            </a:r>
          </a:p>
        </p:txBody>
      </p:sp>
      <p:cxnSp>
        <p:nvCxnSpPr>
          <p:cNvPr id="11" name="Ευθεία γραμμή σύνδεσης 10">
            <a:extLst>
              <a:ext uri="{FF2B5EF4-FFF2-40B4-BE49-F238E27FC236}">
                <a16:creationId xmlns:a16="http://schemas.microsoft.com/office/drawing/2014/main" id="{C31D73A7-289E-854E-8AED-EF14D1537523}"/>
              </a:ext>
            </a:extLst>
          </p:cNvPr>
          <p:cNvCxnSpPr/>
          <p:nvPr/>
        </p:nvCxnSpPr>
        <p:spPr>
          <a:xfrm>
            <a:off x="6814458" y="1982115"/>
            <a:ext cx="0" cy="4789714"/>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6042BD24-9177-765D-EAAA-086398D23608}"/>
              </a:ext>
            </a:extLst>
          </p:cNvPr>
          <p:cNvSpPr txBox="1"/>
          <p:nvPr/>
        </p:nvSpPr>
        <p:spPr>
          <a:xfrm>
            <a:off x="7652656" y="2004019"/>
            <a:ext cx="3692979" cy="369332"/>
          </a:xfrm>
          <a:custGeom>
            <a:avLst/>
            <a:gdLst>
              <a:gd name="csX0" fmla="*/ 0 w 3692979"/>
              <a:gd name="csY0" fmla="*/ 0 h 369332"/>
              <a:gd name="csX1" fmla="*/ 601428 w 3692979"/>
              <a:gd name="csY1" fmla="*/ 0 h 369332"/>
              <a:gd name="csX2" fmla="*/ 1055137 w 3692979"/>
              <a:gd name="csY2" fmla="*/ 0 h 369332"/>
              <a:gd name="csX3" fmla="*/ 1656565 w 3692979"/>
              <a:gd name="csY3" fmla="*/ 0 h 369332"/>
              <a:gd name="csX4" fmla="*/ 2257993 w 3692979"/>
              <a:gd name="csY4" fmla="*/ 0 h 369332"/>
              <a:gd name="csX5" fmla="*/ 2748632 w 3692979"/>
              <a:gd name="csY5" fmla="*/ 0 h 369332"/>
              <a:gd name="csX6" fmla="*/ 3202340 w 3692979"/>
              <a:gd name="csY6" fmla="*/ 0 h 369332"/>
              <a:gd name="csX7" fmla="*/ 3692979 w 3692979"/>
              <a:gd name="csY7" fmla="*/ 0 h 369332"/>
              <a:gd name="csX8" fmla="*/ 3692979 w 3692979"/>
              <a:gd name="csY8" fmla="*/ 369332 h 369332"/>
              <a:gd name="csX9" fmla="*/ 3202340 w 3692979"/>
              <a:gd name="csY9" fmla="*/ 369332 h 369332"/>
              <a:gd name="csX10" fmla="*/ 2785561 w 3692979"/>
              <a:gd name="csY10" fmla="*/ 369332 h 369332"/>
              <a:gd name="csX11" fmla="*/ 2257993 w 3692979"/>
              <a:gd name="csY11" fmla="*/ 369332 h 369332"/>
              <a:gd name="csX12" fmla="*/ 1841214 w 3692979"/>
              <a:gd name="csY12" fmla="*/ 369332 h 369332"/>
              <a:gd name="csX13" fmla="*/ 1350575 w 3692979"/>
              <a:gd name="csY13" fmla="*/ 369332 h 369332"/>
              <a:gd name="csX14" fmla="*/ 749147 w 3692979"/>
              <a:gd name="csY14" fmla="*/ 369332 h 369332"/>
              <a:gd name="csX15" fmla="*/ 0 w 3692979"/>
              <a:gd name="csY15" fmla="*/ 369332 h 369332"/>
              <a:gd name="csX16" fmla="*/ 0 w 3692979"/>
              <a:gd name="csY1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92979" h="369332" extrusionOk="0">
                <a:moveTo>
                  <a:pt x="0" y="0"/>
                </a:moveTo>
                <a:cubicBezTo>
                  <a:pt x="256698" y="-69868"/>
                  <a:pt x="304314" y="61345"/>
                  <a:pt x="601428" y="0"/>
                </a:cubicBezTo>
                <a:cubicBezTo>
                  <a:pt x="898542" y="-61345"/>
                  <a:pt x="887296" y="17106"/>
                  <a:pt x="1055137" y="0"/>
                </a:cubicBezTo>
                <a:cubicBezTo>
                  <a:pt x="1222978" y="-17106"/>
                  <a:pt x="1471547" y="54189"/>
                  <a:pt x="1656565" y="0"/>
                </a:cubicBezTo>
                <a:cubicBezTo>
                  <a:pt x="1841583" y="-54189"/>
                  <a:pt x="2003718" y="60309"/>
                  <a:pt x="2257993" y="0"/>
                </a:cubicBezTo>
                <a:cubicBezTo>
                  <a:pt x="2512268" y="-60309"/>
                  <a:pt x="2571482" y="7310"/>
                  <a:pt x="2748632" y="0"/>
                </a:cubicBezTo>
                <a:cubicBezTo>
                  <a:pt x="2925782" y="-7310"/>
                  <a:pt x="3067791" y="23554"/>
                  <a:pt x="3202340" y="0"/>
                </a:cubicBezTo>
                <a:cubicBezTo>
                  <a:pt x="3336889" y="-23554"/>
                  <a:pt x="3514823" y="42579"/>
                  <a:pt x="3692979" y="0"/>
                </a:cubicBezTo>
                <a:cubicBezTo>
                  <a:pt x="3731450" y="89822"/>
                  <a:pt x="3692898" y="257190"/>
                  <a:pt x="3692979" y="369332"/>
                </a:cubicBezTo>
                <a:cubicBezTo>
                  <a:pt x="3456773" y="420133"/>
                  <a:pt x="3424340" y="350991"/>
                  <a:pt x="3202340" y="369332"/>
                </a:cubicBezTo>
                <a:cubicBezTo>
                  <a:pt x="2980340" y="387673"/>
                  <a:pt x="2917461" y="341444"/>
                  <a:pt x="2785561" y="369332"/>
                </a:cubicBezTo>
                <a:cubicBezTo>
                  <a:pt x="2653661" y="397220"/>
                  <a:pt x="2513390" y="337507"/>
                  <a:pt x="2257993" y="369332"/>
                </a:cubicBezTo>
                <a:cubicBezTo>
                  <a:pt x="2002596" y="401157"/>
                  <a:pt x="2045685" y="360284"/>
                  <a:pt x="1841214" y="369332"/>
                </a:cubicBezTo>
                <a:cubicBezTo>
                  <a:pt x="1636743" y="378380"/>
                  <a:pt x="1579218" y="353764"/>
                  <a:pt x="1350575" y="369332"/>
                </a:cubicBezTo>
                <a:cubicBezTo>
                  <a:pt x="1121932" y="384900"/>
                  <a:pt x="1022860" y="347408"/>
                  <a:pt x="749147" y="369332"/>
                </a:cubicBezTo>
                <a:cubicBezTo>
                  <a:pt x="475434" y="391256"/>
                  <a:pt x="331160" y="297494"/>
                  <a:pt x="0" y="369332"/>
                </a:cubicBezTo>
                <a:cubicBezTo>
                  <a:pt x="-33259" y="294712"/>
                  <a:pt x="9080" y="128550"/>
                  <a:pt x="0" y="0"/>
                </a:cubicBezTo>
                <a:close/>
              </a:path>
            </a:pathLst>
          </a:custGeom>
          <a:noFill/>
          <a:ln>
            <a:solidFill>
              <a:schemeClr val="tx1"/>
            </a:solidFill>
            <a:extLst>
              <a:ext uri="{C807C97D-BFC1-408E-A445-0C87EB9F89A2}">
                <ask:lineSketchStyleProps xmlns:ask="http://schemas.microsoft.com/office/drawing/2018/sketchyshapes" sd="3347757832">
                  <a:prstGeom prst="rect">
                    <a:avLst/>
                  </a:prstGeom>
                  <ask:type>
                    <ask:lineSketchScribble/>
                  </ask:type>
                </ask:lineSketchStyleProps>
              </a:ext>
            </a:extLst>
          </a:ln>
        </p:spPr>
        <p:txBody>
          <a:bodyPr wrap="square">
            <a:spAutoFit/>
          </a:bodyPr>
          <a:lstStyle/>
          <a:p>
            <a:pPr algn="ctr"/>
            <a:r>
              <a:rPr lang="el-GR" dirty="0" err="1"/>
              <a:t>Λιλίκα</a:t>
            </a:r>
            <a:r>
              <a:rPr lang="el-GR" dirty="0"/>
              <a:t> Νάκου, «Η κυρία </a:t>
            </a:r>
            <a:r>
              <a:rPr lang="el-GR" dirty="0" err="1"/>
              <a:t>Ντορεμί</a:t>
            </a:r>
            <a:r>
              <a:rPr lang="el-GR" dirty="0"/>
              <a:t>» </a:t>
            </a:r>
          </a:p>
        </p:txBody>
      </p:sp>
      <p:sp>
        <p:nvSpPr>
          <p:cNvPr id="15" name="TextBox 14">
            <a:extLst>
              <a:ext uri="{FF2B5EF4-FFF2-40B4-BE49-F238E27FC236}">
                <a16:creationId xmlns:a16="http://schemas.microsoft.com/office/drawing/2014/main" id="{E5D7FF08-D367-C788-0E10-A161872689DD}"/>
              </a:ext>
            </a:extLst>
          </p:cNvPr>
          <p:cNvSpPr txBox="1"/>
          <p:nvPr/>
        </p:nvSpPr>
        <p:spPr>
          <a:xfrm>
            <a:off x="1077684" y="1982115"/>
            <a:ext cx="4846865" cy="369332"/>
          </a:xfrm>
          <a:custGeom>
            <a:avLst/>
            <a:gdLst>
              <a:gd name="csX0" fmla="*/ 0 w 4846865"/>
              <a:gd name="csY0" fmla="*/ 0 h 369332"/>
              <a:gd name="csX1" fmla="*/ 490072 w 4846865"/>
              <a:gd name="csY1" fmla="*/ 0 h 369332"/>
              <a:gd name="csX2" fmla="*/ 1028612 w 4846865"/>
              <a:gd name="csY2" fmla="*/ 0 h 369332"/>
              <a:gd name="csX3" fmla="*/ 1518684 w 4846865"/>
              <a:gd name="csY3" fmla="*/ 0 h 369332"/>
              <a:gd name="csX4" fmla="*/ 2008756 w 4846865"/>
              <a:gd name="csY4" fmla="*/ 0 h 369332"/>
              <a:gd name="csX5" fmla="*/ 2401891 w 4846865"/>
              <a:gd name="csY5" fmla="*/ 0 h 369332"/>
              <a:gd name="csX6" fmla="*/ 2843494 w 4846865"/>
              <a:gd name="csY6" fmla="*/ 0 h 369332"/>
              <a:gd name="csX7" fmla="*/ 3236629 w 4846865"/>
              <a:gd name="csY7" fmla="*/ 0 h 369332"/>
              <a:gd name="csX8" fmla="*/ 3872107 w 4846865"/>
              <a:gd name="csY8" fmla="*/ 0 h 369332"/>
              <a:gd name="csX9" fmla="*/ 4846865 w 4846865"/>
              <a:gd name="csY9" fmla="*/ 0 h 369332"/>
              <a:gd name="csX10" fmla="*/ 4846865 w 4846865"/>
              <a:gd name="csY10" fmla="*/ 369332 h 369332"/>
              <a:gd name="csX11" fmla="*/ 4405262 w 4846865"/>
              <a:gd name="csY11" fmla="*/ 369332 h 369332"/>
              <a:gd name="csX12" fmla="*/ 3818253 w 4846865"/>
              <a:gd name="csY12" fmla="*/ 369332 h 369332"/>
              <a:gd name="csX13" fmla="*/ 3279712 w 4846865"/>
              <a:gd name="csY13" fmla="*/ 369332 h 369332"/>
              <a:gd name="csX14" fmla="*/ 2741171 w 4846865"/>
              <a:gd name="csY14" fmla="*/ 369332 h 369332"/>
              <a:gd name="csX15" fmla="*/ 2202631 w 4846865"/>
              <a:gd name="csY15" fmla="*/ 369332 h 369332"/>
              <a:gd name="csX16" fmla="*/ 1809496 w 4846865"/>
              <a:gd name="csY16" fmla="*/ 369332 h 369332"/>
              <a:gd name="csX17" fmla="*/ 1174018 w 4846865"/>
              <a:gd name="csY17" fmla="*/ 369332 h 369332"/>
              <a:gd name="csX18" fmla="*/ 635478 w 4846865"/>
              <a:gd name="csY18" fmla="*/ 369332 h 369332"/>
              <a:gd name="csX19" fmla="*/ 0 w 4846865"/>
              <a:gd name="csY19" fmla="*/ 369332 h 369332"/>
              <a:gd name="csX20" fmla="*/ 0 w 4846865"/>
              <a:gd name="csY2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846865" h="369332" extrusionOk="0">
                <a:moveTo>
                  <a:pt x="0" y="0"/>
                </a:moveTo>
                <a:cubicBezTo>
                  <a:pt x="233401" y="-56560"/>
                  <a:pt x="331326" y="8215"/>
                  <a:pt x="490072" y="0"/>
                </a:cubicBezTo>
                <a:cubicBezTo>
                  <a:pt x="648818" y="-8215"/>
                  <a:pt x="843542" y="1128"/>
                  <a:pt x="1028612" y="0"/>
                </a:cubicBezTo>
                <a:cubicBezTo>
                  <a:pt x="1213682" y="-1128"/>
                  <a:pt x="1386762" y="23389"/>
                  <a:pt x="1518684" y="0"/>
                </a:cubicBezTo>
                <a:cubicBezTo>
                  <a:pt x="1650606" y="-23389"/>
                  <a:pt x="1813710" y="54650"/>
                  <a:pt x="2008756" y="0"/>
                </a:cubicBezTo>
                <a:cubicBezTo>
                  <a:pt x="2203802" y="-54650"/>
                  <a:pt x="2306723" y="46009"/>
                  <a:pt x="2401891" y="0"/>
                </a:cubicBezTo>
                <a:cubicBezTo>
                  <a:pt x="2497059" y="-46009"/>
                  <a:pt x="2696025" y="39674"/>
                  <a:pt x="2843494" y="0"/>
                </a:cubicBezTo>
                <a:cubicBezTo>
                  <a:pt x="2990963" y="-39674"/>
                  <a:pt x="3064666" y="11184"/>
                  <a:pt x="3236629" y="0"/>
                </a:cubicBezTo>
                <a:cubicBezTo>
                  <a:pt x="3408593" y="-11184"/>
                  <a:pt x="3630847" y="44267"/>
                  <a:pt x="3872107" y="0"/>
                </a:cubicBezTo>
                <a:cubicBezTo>
                  <a:pt x="4113367" y="-44267"/>
                  <a:pt x="4538724" y="14445"/>
                  <a:pt x="4846865" y="0"/>
                </a:cubicBezTo>
                <a:cubicBezTo>
                  <a:pt x="4857178" y="125358"/>
                  <a:pt x="4831195" y="263272"/>
                  <a:pt x="4846865" y="369332"/>
                </a:cubicBezTo>
                <a:cubicBezTo>
                  <a:pt x="4656421" y="372106"/>
                  <a:pt x="4505383" y="323197"/>
                  <a:pt x="4405262" y="369332"/>
                </a:cubicBezTo>
                <a:cubicBezTo>
                  <a:pt x="4305141" y="415467"/>
                  <a:pt x="4101441" y="354254"/>
                  <a:pt x="3818253" y="369332"/>
                </a:cubicBezTo>
                <a:cubicBezTo>
                  <a:pt x="3535065" y="384410"/>
                  <a:pt x="3481254" y="346460"/>
                  <a:pt x="3279712" y="369332"/>
                </a:cubicBezTo>
                <a:cubicBezTo>
                  <a:pt x="3078170" y="392204"/>
                  <a:pt x="2935902" y="315797"/>
                  <a:pt x="2741171" y="369332"/>
                </a:cubicBezTo>
                <a:cubicBezTo>
                  <a:pt x="2546440" y="422867"/>
                  <a:pt x="2354351" y="340531"/>
                  <a:pt x="2202631" y="369332"/>
                </a:cubicBezTo>
                <a:cubicBezTo>
                  <a:pt x="2050911" y="398133"/>
                  <a:pt x="1948662" y="355425"/>
                  <a:pt x="1809496" y="369332"/>
                </a:cubicBezTo>
                <a:cubicBezTo>
                  <a:pt x="1670331" y="383239"/>
                  <a:pt x="1433457" y="330955"/>
                  <a:pt x="1174018" y="369332"/>
                </a:cubicBezTo>
                <a:cubicBezTo>
                  <a:pt x="914579" y="407709"/>
                  <a:pt x="852606" y="363101"/>
                  <a:pt x="635478" y="369332"/>
                </a:cubicBezTo>
                <a:cubicBezTo>
                  <a:pt x="418350" y="375563"/>
                  <a:pt x="213485" y="368353"/>
                  <a:pt x="0" y="369332"/>
                </a:cubicBezTo>
                <a:cubicBezTo>
                  <a:pt x="-37771" y="206119"/>
                  <a:pt x="4568" y="75764"/>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dirty="0"/>
              <a:t>Νίκος Καζαντζάκης, «Αναφορά στον Γκρέκο» </a:t>
            </a:r>
          </a:p>
        </p:txBody>
      </p:sp>
      <p:cxnSp>
        <p:nvCxnSpPr>
          <p:cNvPr id="17" name="Ευθεία γραμμή σύνδεσης 16">
            <a:extLst>
              <a:ext uri="{FF2B5EF4-FFF2-40B4-BE49-F238E27FC236}">
                <a16:creationId xmlns:a16="http://schemas.microsoft.com/office/drawing/2014/main" id="{E8306375-2790-A2E9-29F5-5C873FB0310E}"/>
              </a:ext>
            </a:extLst>
          </p:cNvPr>
          <p:cNvCxnSpPr>
            <a:stCxn id="15" idx="2"/>
            <a:endCxn id="9" idx="0"/>
          </p:cNvCxnSpPr>
          <p:nvPr/>
        </p:nvCxnSpPr>
        <p:spPr>
          <a:xfrm>
            <a:off x="3501117" y="2351447"/>
            <a:ext cx="2611212" cy="1925049"/>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Ευθεία γραμμή σύνδεσης 18">
            <a:extLst>
              <a:ext uri="{FF2B5EF4-FFF2-40B4-BE49-F238E27FC236}">
                <a16:creationId xmlns:a16="http://schemas.microsoft.com/office/drawing/2014/main" id="{8E9DB8A3-B8C9-1647-53E0-BBEBE8CCC018}"/>
              </a:ext>
            </a:extLst>
          </p:cNvPr>
          <p:cNvCxnSpPr>
            <a:stCxn id="15" idx="2"/>
          </p:cNvCxnSpPr>
          <p:nvPr/>
        </p:nvCxnSpPr>
        <p:spPr>
          <a:xfrm>
            <a:off x="3501117" y="2351447"/>
            <a:ext cx="929369" cy="1991953"/>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Ευθεία γραμμή σύνδεσης 20">
            <a:extLst>
              <a:ext uri="{FF2B5EF4-FFF2-40B4-BE49-F238E27FC236}">
                <a16:creationId xmlns:a16="http://schemas.microsoft.com/office/drawing/2014/main" id="{01E1453D-A08D-B491-AFE5-44AA4F61ECC3}"/>
              </a:ext>
            </a:extLst>
          </p:cNvPr>
          <p:cNvCxnSpPr>
            <a:cxnSpLocks/>
            <a:stCxn id="15" idx="2"/>
            <a:endCxn id="5" idx="0"/>
          </p:cNvCxnSpPr>
          <p:nvPr/>
        </p:nvCxnSpPr>
        <p:spPr>
          <a:xfrm flipH="1">
            <a:off x="2974856" y="2351447"/>
            <a:ext cx="526261" cy="1925048"/>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Ευθεία γραμμή σύνδεσης 22">
            <a:extLst>
              <a:ext uri="{FF2B5EF4-FFF2-40B4-BE49-F238E27FC236}">
                <a16:creationId xmlns:a16="http://schemas.microsoft.com/office/drawing/2014/main" id="{33C74838-EFD5-648C-3EA5-528E0A3EB839}"/>
              </a:ext>
            </a:extLst>
          </p:cNvPr>
          <p:cNvCxnSpPr>
            <a:cxnSpLocks/>
            <a:stCxn id="15" idx="2"/>
            <a:endCxn id="3" idx="0"/>
          </p:cNvCxnSpPr>
          <p:nvPr/>
        </p:nvCxnSpPr>
        <p:spPr>
          <a:xfrm flipH="1">
            <a:off x="1155927" y="2351447"/>
            <a:ext cx="2345190" cy="1925049"/>
          </a:xfrm>
          <a:prstGeom prst="line">
            <a:avLst/>
          </a:prstGeom>
        </p:spPr>
        <p:style>
          <a:lnRef idx="2">
            <a:schemeClr val="accent5"/>
          </a:lnRef>
          <a:fillRef idx="0">
            <a:schemeClr val="accent5"/>
          </a:fillRef>
          <a:effectRef idx="1">
            <a:schemeClr val="accent5"/>
          </a:effectRef>
          <a:fontRef idx="minor">
            <a:schemeClr val="tx1"/>
          </a:fontRef>
        </p:style>
      </p:cxnSp>
      <p:sp>
        <p:nvSpPr>
          <p:cNvPr id="25" name="Τίτλος 1">
            <a:extLst>
              <a:ext uri="{FF2B5EF4-FFF2-40B4-BE49-F238E27FC236}">
                <a16:creationId xmlns:a16="http://schemas.microsoft.com/office/drawing/2014/main" id="{D6872423-D8BA-7558-FE6C-AEEF5CB52AE3}"/>
              </a:ext>
            </a:extLst>
          </p:cNvPr>
          <p:cNvSpPr txBox="1">
            <a:spLocks/>
          </p:cNvSpPr>
          <p:nvPr/>
        </p:nvSpPr>
        <p:spPr>
          <a:xfrm>
            <a:off x="6920589" y="4276496"/>
            <a:ext cx="1107624" cy="658132"/>
          </a:xfrm>
          <a:custGeom>
            <a:avLst/>
            <a:gdLst>
              <a:gd name="csX0" fmla="*/ 0 w 1107624"/>
              <a:gd name="csY0" fmla="*/ 0 h 658132"/>
              <a:gd name="csX1" fmla="*/ 564888 w 1107624"/>
              <a:gd name="csY1" fmla="*/ 0 h 658132"/>
              <a:gd name="csX2" fmla="*/ 1107624 w 1107624"/>
              <a:gd name="csY2" fmla="*/ 0 h 658132"/>
              <a:gd name="csX3" fmla="*/ 1107624 w 1107624"/>
              <a:gd name="csY3" fmla="*/ 315903 h 658132"/>
              <a:gd name="csX4" fmla="*/ 1107624 w 1107624"/>
              <a:gd name="csY4" fmla="*/ 658132 h 658132"/>
              <a:gd name="csX5" fmla="*/ 553812 w 1107624"/>
              <a:gd name="csY5" fmla="*/ 658132 h 658132"/>
              <a:gd name="csX6" fmla="*/ 0 w 1107624"/>
              <a:gd name="csY6" fmla="*/ 658132 h 658132"/>
              <a:gd name="csX7" fmla="*/ 0 w 1107624"/>
              <a:gd name="csY7" fmla="*/ 348810 h 658132"/>
              <a:gd name="csX8" fmla="*/ 0 w 1107624"/>
              <a:gd name="csY8"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07624" h="658132" fill="none" extrusionOk="0">
                <a:moveTo>
                  <a:pt x="0" y="0"/>
                </a:moveTo>
                <a:cubicBezTo>
                  <a:pt x="274028" y="-14131"/>
                  <a:pt x="412170" y="53550"/>
                  <a:pt x="564888" y="0"/>
                </a:cubicBezTo>
                <a:cubicBezTo>
                  <a:pt x="717606" y="-53550"/>
                  <a:pt x="886360" y="17080"/>
                  <a:pt x="1107624" y="0"/>
                </a:cubicBezTo>
                <a:cubicBezTo>
                  <a:pt x="1128567" y="73853"/>
                  <a:pt x="1072938" y="169169"/>
                  <a:pt x="1107624" y="315903"/>
                </a:cubicBezTo>
                <a:cubicBezTo>
                  <a:pt x="1142310" y="462637"/>
                  <a:pt x="1082192" y="584594"/>
                  <a:pt x="1107624" y="658132"/>
                </a:cubicBezTo>
                <a:cubicBezTo>
                  <a:pt x="908340" y="708257"/>
                  <a:pt x="814673" y="596441"/>
                  <a:pt x="553812" y="658132"/>
                </a:cubicBezTo>
                <a:cubicBezTo>
                  <a:pt x="292951" y="719823"/>
                  <a:pt x="125247" y="649958"/>
                  <a:pt x="0" y="658132"/>
                </a:cubicBezTo>
                <a:cubicBezTo>
                  <a:pt x="-9569" y="557548"/>
                  <a:pt x="21051" y="475204"/>
                  <a:pt x="0" y="348810"/>
                </a:cubicBezTo>
                <a:cubicBezTo>
                  <a:pt x="-21051" y="222416"/>
                  <a:pt x="23904" y="150107"/>
                  <a:pt x="0" y="0"/>
                </a:cubicBezTo>
                <a:close/>
              </a:path>
              <a:path w="1107624" h="658132" stroke="0" extrusionOk="0">
                <a:moveTo>
                  <a:pt x="0" y="0"/>
                </a:moveTo>
                <a:cubicBezTo>
                  <a:pt x="209837" y="-18751"/>
                  <a:pt x="429682" y="64418"/>
                  <a:pt x="553812" y="0"/>
                </a:cubicBezTo>
                <a:cubicBezTo>
                  <a:pt x="677942" y="-64418"/>
                  <a:pt x="860005" y="19661"/>
                  <a:pt x="1107624" y="0"/>
                </a:cubicBezTo>
                <a:cubicBezTo>
                  <a:pt x="1125346" y="112169"/>
                  <a:pt x="1090856" y="251399"/>
                  <a:pt x="1107624" y="315903"/>
                </a:cubicBezTo>
                <a:cubicBezTo>
                  <a:pt x="1124392" y="380407"/>
                  <a:pt x="1101251" y="548358"/>
                  <a:pt x="1107624" y="658132"/>
                </a:cubicBezTo>
                <a:cubicBezTo>
                  <a:pt x="990596" y="692752"/>
                  <a:pt x="818698" y="598293"/>
                  <a:pt x="587041" y="658132"/>
                </a:cubicBezTo>
                <a:cubicBezTo>
                  <a:pt x="355384" y="717971"/>
                  <a:pt x="157204" y="652674"/>
                  <a:pt x="0" y="658132"/>
                </a:cubicBezTo>
                <a:cubicBezTo>
                  <a:pt x="-18481" y="582428"/>
                  <a:pt x="21805" y="415896"/>
                  <a:pt x="0" y="335647"/>
                </a:cubicBezTo>
                <a:cubicBezTo>
                  <a:pt x="-21805" y="255399"/>
                  <a:pt x="6117" y="11936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ιστορία : </a:t>
            </a:r>
          </a:p>
        </p:txBody>
      </p:sp>
      <p:sp>
        <p:nvSpPr>
          <p:cNvPr id="27" name="Τίτλος 1">
            <a:extLst>
              <a:ext uri="{FF2B5EF4-FFF2-40B4-BE49-F238E27FC236}">
                <a16:creationId xmlns:a16="http://schemas.microsoft.com/office/drawing/2014/main" id="{7D590B07-3ECC-E4C9-2C58-B73BCDE34C91}"/>
              </a:ext>
            </a:extLst>
          </p:cNvPr>
          <p:cNvSpPr txBox="1">
            <a:spLocks/>
          </p:cNvSpPr>
          <p:nvPr/>
        </p:nvSpPr>
        <p:spPr>
          <a:xfrm>
            <a:off x="8088085" y="4276496"/>
            <a:ext cx="1107624" cy="658132"/>
          </a:xfrm>
          <a:custGeom>
            <a:avLst/>
            <a:gdLst>
              <a:gd name="csX0" fmla="*/ 0 w 1107624"/>
              <a:gd name="csY0" fmla="*/ 0 h 658132"/>
              <a:gd name="csX1" fmla="*/ 564888 w 1107624"/>
              <a:gd name="csY1" fmla="*/ 0 h 658132"/>
              <a:gd name="csX2" fmla="*/ 1107624 w 1107624"/>
              <a:gd name="csY2" fmla="*/ 0 h 658132"/>
              <a:gd name="csX3" fmla="*/ 1107624 w 1107624"/>
              <a:gd name="csY3" fmla="*/ 315903 h 658132"/>
              <a:gd name="csX4" fmla="*/ 1107624 w 1107624"/>
              <a:gd name="csY4" fmla="*/ 658132 h 658132"/>
              <a:gd name="csX5" fmla="*/ 553812 w 1107624"/>
              <a:gd name="csY5" fmla="*/ 658132 h 658132"/>
              <a:gd name="csX6" fmla="*/ 0 w 1107624"/>
              <a:gd name="csY6" fmla="*/ 658132 h 658132"/>
              <a:gd name="csX7" fmla="*/ 0 w 1107624"/>
              <a:gd name="csY7" fmla="*/ 348810 h 658132"/>
              <a:gd name="csX8" fmla="*/ 0 w 1107624"/>
              <a:gd name="csY8"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07624" h="658132" fill="none" extrusionOk="0">
                <a:moveTo>
                  <a:pt x="0" y="0"/>
                </a:moveTo>
                <a:cubicBezTo>
                  <a:pt x="274028" y="-14131"/>
                  <a:pt x="412170" y="53550"/>
                  <a:pt x="564888" y="0"/>
                </a:cubicBezTo>
                <a:cubicBezTo>
                  <a:pt x="717606" y="-53550"/>
                  <a:pt x="886360" y="17080"/>
                  <a:pt x="1107624" y="0"/>
                </a:cubicBezTo>
                <a:cubicBezTo>
                  <a:pt x="1128567" y="73853"/>
                  <a:pt x="1072938" y="169169"/>
                  <a:pt x="1107624" y="315903"/>
                </a:cubicBezTo>
                <a:cubicBezTo>
                  <a:pt x="1142310" y="462637"/>
                  <a:pt x="1082192" y="584594"/>
                  <a:pt x="1107624" y="658132"/>
                </a:cubicBezTo>
                <a:cubicBezTo>
                  <a:pt x="908340" y="708257"/>
                  <a:pt x="814673" y="596441"/>
                  <a:pt x="553812" y="658132"/>
                </a:cubicBezTo>
                <a:cubicBezTo>
                  <a:pt x="292951" y="719823"/>
                  <a:pt x="125247" y="649958"/>
                  <a:pt x="0" y="658132"/>
                </a:cubicBezTo>
                <a:cubicBezTo>
                  <a:pt x="-9569" y="557548"/>
                  <a:pt x="21051" y="475204"/>
                  <a:pt x="0" y="348810"/>
                </a:cubicBezTo>
                <a:cubicBezTo>
                  <a:pt x="-21051" y="222416"/>
                  <a:pt x="23904" y="150107"/>
                  <a:pt x="0" y="0"/>
                </a:cubicBezTo>
                <a:close/>
              </a:path>
              <a:path w="1107624" h="658132" stroke="0" extrusionOk="0">
                <a:moveTo>
                  <a:pt x="0" y="0"/>
                </a:moveTo>
                <a:cubicBezTo>
                  <a:pt x="209837" y="-18751"/>
                  <a:pt x="429682" y="64418"/>
                  <a:pt x="553812" y="0"/>
                </a:cubicBezTo>
                <a:cubicBezTo>
                  <a:pt x="677942" y="-64418"/>
                  <a:pt x="860005" y="19661"/>
                  <a:pt x="1107624" y="0"/>
                </a:cubicBezTo>
                <a:cubicBezTo>
                  <a:pt x="1125346" y="112169"/>
                  <a:pt x="1090856" y="251399"/>
                  <a:pt x="1107624" y="315903"/>
                </a:cubicBezTo>
                <a:cubicBezTo>
                  <a:pt x="1124392" y="380407"/>
                  <a:pt x="1101251" y="548358"/>
                  <a:pt x="1107624" y="658132"/>
                </a:cubicBezTo>
                <a:cubicBezTo>
                  <a:pt x="990596" y="692752"/>
                  <a:pt x="818698" y="598293"/>
                  <a:pt x="587041" y="658132"/>
                </a:cubicBezTo>
                <a:cubicBezTo>
                  <a:pt x="355384" y="717971"/>
                  <a:pt x="157204" y="652674"/>
                  <a:pt x="0" y="658132"/>
                </a:cubicBezTo>
                <a:cubicBezTo>
                  <a:pt x="-18481" y="582428"/>
                  <a:pt x="21805" y="415896"/>
                  <a:pt x="0" y="335647"/>
                </a:cubicBezTo>
                <a:cubicBezTo>
                  <a:pt x="-21805" y="255399"/>
                  <a:pt x="6117" y="11936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πλοκή : </a:t>
            </a:r>
          </a:p>
        </p:txBody>
      </p:sp>
      <p:sp>
        <p:nvSpPr>
          <p:cNvPr id="29" name="Τίτλος 1">
            <a:extLst>
              <a:ext uri="{FF2B5EF4-FFF2-40B4-BE49-F238E27FC236}">
                <a16:creationId xmlns:a16="http://schemas.microsoft.com/office/drawing/2014/main" id="{1F0DAF81-9F2D-5CBF-5380-454FA1F99523}"/>
              </a:ext>
            </a:extLst>
          </p:cNvPr>
          <p:cNvSpPr txBox="1">
            <a:spLocks/>
          </p:cNvSpPr>
          <p:nvPr/>
        </p:nvSpPr>
        <p:spPr>
          <a:xfrm>
            <a:off x="9255581" y="4305876"/>
            <a:ext cx="1382486" cy="658132"/>
          </a:xfrm>
          <a:custGeom>
            <a:avLst/>
            <a:gdLst>
              <a:gd name="csX0" fmla="*/ 0 w 1382486"/>
              <a:gd name="csY0" fmla="*/ 0 h 658132"/>
              <a:gd name="csX1" fmla="*/ 488478 w 1382486"/>
              <a:gd name="csY1" fmla="*/ 0 h 658132"/>
              <a:gd name="csX2" fmla="*/ 907832 w 1382486"/>
              <a:gd name="csY2" fmla="*/ 0 h 658132"/>
              <a:gd name="csX3" fmla="*/ 1382486 w 1382486"/>
              <a:gd name="csY3" fmla="*/ 0 h 658132"/>
              <a:gd name="csX4" fmla="*/ 1382486 w 1382486"/>
              <a:gd name="csY4" fmla="*/ 342229 h 658132"/>
              <a:gd name="csX5" fmla="*/ 1382486 w 1382486"/>
              <a:gd name="csY5" fmla="*/ 658132 h 658132"/>
              <a:gd name="csX6" fmla="*/ 949307 w 1382486"/>
              <a:gd name="csY6" fmla="*/ 658132 h 658132"/>
              <a:gd name="csX7" fmla="*/ 502303 w 1382486"/>
              <a:gd name="csY7" fmla="*/ 658132 h 658132"/>
              <a:gd name="csX8" fmla="*/ 0 w 1382486"/>
              <a:gd name="csY8" fmla="*/ 658132 h 658132"/>
              <a:gd name="csX9" fmla="*/ 0 w 1382486"/>
              <a:gd name="csY9" fmla="*/ 335647 h 658132"/>
              <a:gd name="csX10" fmla="*/ 0 w 1382486"/>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2486" h="658132" fill="none" extrusionOk="0">
                <a:moveTo>
                  <a:pt x="0" y="0"/>
                </a:moveTo>
                <a:cubicBezTo>
                  <a:pt x="182386" y="-57277"/>
                  <a:pt x="342972" y="12276"/>
                  <a:pt x="488478" y="0"/>
                </a:cubicBezTo>
                <a:cubicBezTo>
                  <a:pt x="633984" y="-12276"/>
                  <a:pt x="741823" y="47399"/>
                  <a:pt x="907832" y="0"/>
                </a:cubicBezTo>
                <a:cubicBezTo>
                  <a:pt x="1073841" y="-47399"/>
                  <a:pt x="1168330" y="41222"/>
                  <a:pt x="1382486" y="0"/>
                </a:cubicBezTo>
                <a:cubicBezTo>
                  <a:pt x="1399325" y="116673"/>
                  <a:pt x="1343946" y="177181"/>
                  <a:pt x="1382486" y="342229"/>
                </a:cubicBezTo>
                <a:cubicBezTo>
                  <a:pt x="1421026" y="507277"/>
                  <a:pt x="1371532" y="534609"/>
                  <a:pt x="1382486" y="658132"/>
                </a:cubicBezTo>
                <a:cubicBezTo>
                  <a:pt x="1206692" y="694503"/>
                  <a:pt x="1122618" y="611749"/>
                  <a:pt x="949307" y="658132"/>
                </a:cubicBezTo>
                <a:cubicBezTo>
                  <a:pt x="775996" y="704515"/>
                  <a:pt x="593759" y="604827"/>
                  <a:pt x="502303" y="658132"/>
                </a:cubicBezTo>
                <a:cubicBezTo>
                  <a:pt x="410847" y="711437"/>
                  <a:pt x="116553" y="599832"/>
                  <a:pt x="0" y="658132"/>
                </a:cubicBezTo>
                <a:cubicBezTo>
                  <a:pt x="-8368" y="545472"/>
                  <a:pt x="12894" y="420567"/>
                  <a:pt x="0" y="335647"/>
                </a:cubicBezTo>
                <a:cubicBezTo>
                  <a:pt x="-12894" y="250727"/>
                  <a:pt x="19992" y="150466"/>
                  <a:pt x="0" y="0"/>
                </a:cubicBezTo>
                <a:close/>
              </a:path>
              <a:path w="1382486" h="658132" stroke="0" extrusionOk="0">
                <a:moveTo>
                  <a:pt x="0" y="0"/>
                </a:moveTo>
                <a:cubicBezTo>
                  <a:pt x="128188" y="-46687"/>
                  <a:pt x="329436" y="7922"/>
                  <a:pt x="460829" y="0"/>
                </a:cubicBezTo>
                <a:cubicBezTo>
                  <a:pt x="592222" y="-7922"/>
                  <a:pt x="738246" y="51154"/>
                  <a:pt x="907832" y="0"/>
                </a:cubicBezTo>
                <a:cubicBezTo>
                  <a:pt x="1077418" y="-51154"/>
                  <a:pt x="1173028" y="17117"/>
                  <a:pt x="1382486" y="0"/>
                </a:cubicBezTo>
                <a:cubicBezTo>
                  <a:pt x="1415460" y="95554"/>
                  <a:pt x="1370378" y="187440"/>
                  <a:pt x="1382486" y="322485"/>
                </a:cubicBezTo>
                <a:cubicBezTo>
                  <a:pt x="1394594" y="457530"/>
                  <a:pt x="1362661" y="519133"/>
                  <a:pt x="1382486" y="658132"/>
                </a:cubicBezTo>
                <a:cubicBezTo>
                  <a:pt x="1191086" y="662600"/>
                  <a:pt x="1072603" y="608399"/>
                  <a:pt x="949307" y="658132"/>
                </a:cubicBezTo>
                <a:cubicBezTo>
                  <a:pt x="826011" y="707865"/>
                  <a:pt x="615186" y="646651"/>
                  <a:pt x="502303" y="658132"/>
                </a:cubicBezTo>
                <a:cubicBezTo>
                  <a:pt x="389420" y="669613"/>
                  <a:pt x="141715" y="620605"/>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επεισόδια : </a:t>
            </a:r>
          </a:p>
        </p:txBody>
      </p:sp>
      <p:sp>
        <p:nvSpPr>
          <p:cNvPr id="31" name="Τίτλος 1">
            <a:extLst>
              <a:ext uri="{FF2B5EF4-FFF2-40B4-BE49-F238E27FC236}">
                <a16:creationId xmlns:a16="http://schemas.microsoft.com/office/drawing/2014/main" id="{D7A6C86A-CC54-8C35-B367-04DC0DE98E42}"/>
              </a:ext>
            </a:extLst>
          </p:cNvPr>
          <p:cNvSpPr txBox="1">
            <a:spLocks/>
          </p:cNvSpPr>
          <p:nvPr/>
        </p:nvSpPr>
        <p:spPr>
          <a:xfrm>
            <a:off x="10697939" y="4316762"/>
            <a:ext cx="1382486" cy="658132"/>
          </a:xfrm>
          <a:custGeom>
            <a:avLst/>
            <a:gdLst>
              <a:gd name="csX0" fmla="*/ 0 w 1382486"/>
              <a:gd name="csY0" fmla="*/ 0 h 658132"/>
              <a:gd name="csX1" fmla="*/ 488478 w 1382486"/>
              <a:gd name="csY1" fmla="*/ 0 h 658132"/>
              <a:gd name="csX2" fmla="*/ 907832 w 1382486"/>
              <a:gd name="csY2" fmla="*/ 0 h 658132"/>
              <a:gd name="csX3" fmla="*/ 1382486 w 1382486"/>
              <a:gd name="csY3" fmla="*/ 0 h 658132"/>
              <a:gd name="csX4" fmla="*/ 1382486 w 1382486"/>
              <a:gd name="csY4" fmla="*/ 342229 h 658132"/>
              <a:gd name="csX5" fmla="*/ 1382486 w 1382486"/>
              <a:gd name="csY5" fmla="*/ 658132 h 658132"/>
              <a:gd name="csX6" fmla="*/ 949307 w 1382486"/>
              <a:gd name="csY6" fmla="*/ 658132 h 658132"/>
              <a:gd name="csX7" fmla="*/ 502303 w 1382486"/>
              <a:gd name="csY7" fmla="*/ 658132 h 658132"/>
              <a:gd name="csX8" fmla="*/ 0 w 1382486"/>
              <a:gd name="csY8" fmla="*/ 658132 h 658132"/>
              <a:gd name="csX9" fmla="*/ 0 w 1382486"/>
              <a:gd name="csY9" fmla="*/ 335647 h 658132"/>
              <a:gd name="csX10" fmla="*/ 0 w 1382486"/>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2486" h="658132" fill="none" extrusionOk="0">
                <a:moveTo>
                  <a:pt x="0" y="0"/>
                </a:moveTo>
                <a:cubicBezTo>
                  <a:pt x="182386" y="-57277"/>
                  <a:pt x="342972" y="12276"/>
                  <a:pt x="488478" y="0"/>
                </a:cubicBezTo>
                <a:cubicBezTo>
                  <a:pt x="633984" y="-12276"/>
                  <a:pt x="741823" y="47399"/>
                  <a:pt x="907832" y="0"/>
                </a:cubicBezTo>
                <a:cubicBezTo>
                  <a:pt x="1073841" y="-47399"/>
                  <a:pt x="1168330" y="41222"/>
                  <a:pt x="1382486" y="0"/>
                </a:cubicBezTo>
                <a:cubicBezTo>
                  <a:pt x="1399325" y="116673"/>
                  <a:pt x="1343946" y="177181"/>
                  <a:pt x="1382486" y="342229"/>
                </a:cubicBezTo>
                <a:cubicBezTo>
                  <a:pt x="1421026" y="507277"/>
                  <a:pt x="1371532" y="534609"/>
                  <a:pt x="1382486" y="658132"/>
                </a:cubicBezTo>
                <a:cubicBezTo>
                  <a:pt x="1206692" y="694503"/>
                  <a:pt x="1122618" y="611749"/>
                  <a:pt x="949307" y="658132"/>
                </a:cubicBezTo>
                <a:cubicBezTo>
                  <a:pt x="775996" y="704515"/>
                  <a:pt x="593759" y="604827"/>
                  <a:pt x="502303" y="658132"/>
                </a:cubicBezTo>
                <a:cubicBezTo>
                  <a:pt x="410847" y="711437"/>
                  <a:pt x="116553" y="599832"/>
                  <a:pt x="0" y="658132"/>
                </a:cubicBezTo>
                <a:cubicBezTo>
                  <a:pt x="-8368" y="545472"/>
                  <a:pt x="12894" y="420567"/>
                  <a:pt x="0" y="335647"/>
                </a:cubicBezTo>
                <a:cubicBezTo>
                  <a:pt x="-12894" y="250727"/>
                  <a:pt x="19992" y="150466"/>
                  <a:pt x="0" y="0"/>
                </a:cubicBezTo>
                <a:close/>
              </a:path>
              <a:path w="1382486" h="658132" stroke="0" extrusionOk="0">
                <a:moveTo>
                  <a:pt x="0" y="0"/>
                </a:moveTo>
                <a:cubicBezTo>
                  <a:pt x="128188" y="-46687"/>
                  <a:pt x="329436" y="7922"/>
                  <a:pt x="460829" y="0"/>
                </a:cubicBezTo>
                <a:cubicBezTo>
                  <a:pt x="592222" y="-7922"/>
                  <a:pt x="738246" y="51154"/>
                  <a:pt x="907832" y="0"/>
                </a:cubicBezTo>
                <a:cubicBezTo>
                  <a:pt x="1077418" y="-51154"/>
                  <a:pt x="1173028" y="17117"/>
                  <a:pt x="1382486" y="0"/>
                </a:cubicBezTo>
                <a:cubicBezTo>
                  <a:pt x="1415460" y="95554"/>
                  <a:pt x="1370378" y="187440"/>
                  <a:pt x="1382486" y="322485"/>
                </a:cubicBezTo>
                <a:cubicBezTo>
                  <a:pt x="1394594" y="457530"/>
                  <a:pt x="1362661" y="519133"/>
                  <a:pt x="1382486" y="658132"/>
                </a:cubicBezTo>
                <a:cubicBezTo>
                  <a:pt x="1191086" y="662600"/>
                  <a:pt x="1072603" y="608399"/>
                  <a:pt x="949307" y="658132"/>
                </a:cubicBezTo>
                <a:cubicBezTo>
                  <a:pt x="826011" y="707865"/>
                  <a:pt x="615186" y="646651"/>
                  <a:pt x="502303" y="658132"/>
                </a:cubicBezTo>
                <a:cubicBezTo>
                  <a:pt x="389420" y="669613"/>
                  <a:pt x="141715" y="620605"/>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αλληλουχία των  γεγονότων :</a:t>
            </a:r>
          </a:p>
        </p:txBody>
      </p:sp>
      <p:cxnSp>
        <p:nvCxnSpPr>
          <p:cNvPr id="34" name="Ευθεία γραμμή σύνδεσης 33">
            <a:extLst>
              <a:ext uri="{FF2B5EF4-FFF2-40B4-BE49-F238E27FC236}">
                <a16:creationId xmlns:a16="http://schemas.microsoft.com/office/drawing/2014/main" id="{64AB0E7B-F40D-6502-AE2C-B0F7C3FB08F7}"/>
              </a:ext>
            </a:extLst>
          </p:cNvPr>
          <p:cNvCxnSpPr>
            <a:cxnSpLocks/>
            <a:endCxn id="25" idx="0"/>
          </p:cNvCxnSpPr>
          <p:nvPr/>
        </p:nvCxnSpPr>
        <p:spPr>
          <a:xfrm flipH="1">
            <a:off x="7474401" y="2373351"/>
            <a:ext cx="1100818" cy="1903145"/>
          </a:xfrm>
          <a:prstGeom prst="line">
            <a:avLst/>
          </a:prstGeom>
        </p:spPr>
        <p:style>
          <a:lnRef idx="2">
            <a:schemeClr val="accent5"/>
          </a:lnRef>
          <a:fillRef idx="0">
            <a:schemeClr val="accent5"/>
          </a:fillRef>
          <a:effectRef idx="1">
            <a:schemeClr val="accent5"/>
          </a:effectRef>
          <a:fontRef idx="minor">
            <a:schemeClr val="tx1"/>
          </a:fontRef>
        </p:style>
      </p:cxnSp>
      <p:cxnSp>
        <p:nvCxnSpPr>
          <p:cNvPr id="36" name="Ευθεία γραμμή σύνδεσης 35">
            <a:extLst>
              <a:ext uri="{FF2B5EF4-FFF2-40B4-BE49-F238E27FC236}">
                <a16:creationId xmlns:a16="http://schemas.microsoft.com/office/drawing/2014/main" id="{7BF7E6B6-F987-7E28-9B17-9B7126C8F78E}"/>
              </a:ext>
            </a:extLst>
          </p:cNvPr>
          <p:cNvCxnSpPr>
            <a:cxnSpLocks/>
          </p:cNvCxnSpPr>
          <p:nvPr/>
        </p:nvCxnSpPr>
        <p:spPr>
          <a:xfrm flipH="1">
            <a:off x="8351383" y="2384898"/>
            <a:ext cx="736145" cy="1925049"/>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Ευθεία γραμμή σύνδεσης 36">
            <a:extLst>
              <a:ext uri="{FF2B5EF4-FFF2-40B4-BE49-F238E27FC236}">
                <a16:creationId xmlns:a16="http://schemas.microsoft.com/office/drawing/2014/main" id="{DAF714CC-9D9D-99CE-84E1-25C5AC9A7F74}"/>
              </a:ext>
            </a:extLst>
          </p:cNvPr>
          <p:cNvCxnSpPr>
            <a:cxnSpLocks/>
            <a:endCxn id="29" idx="0"/>
          </p:cNvCxnSpPr>
          <p:nvPr/>
        </p:nvCxnSpPr>
        <p:spPr>
          <a:xfrm>
            <a:off x="9608006" y="2385019"/>
            <a:ext cx="338818" cy="1920857"/>
          </a:xfrm>
          <a:prstGeom prst="line">
            <a:avLst/>
          </a:prstGeom>
        </p:spPr>
        <p:style>
          <a:lnRef idx="2">
            <a:schemeClr val="accent2"/>
          </a:lnRef>
          <a:fillRef idx="0">
            <a:schemeClr val="accent2"/>
          </a:fillRef>
          <a:effectRef idx="1">
            <a:schemeClr val="accent2"/>
          </a:effectRef>
          <a:fontRef idx="minor">
            <a:schemeClr val="tx1"/>
          </a:fontRef>
        </p:style>
      </p:cxnSp>
      <p:cxnSp>
        <p:nvCxnSpPr>
          <p:cNvPr id="39" name="Ευθεία γραμμή σύνδεσης 38">
            <a:extLst>
              <a:ext uri="{FF2B5EF4-FFF2-40B4-BE49-F238E27FC236}">
                <a16:creationId xmlns:a16="http://schemas.microsoft.com/office/drawing/2014/main" id="{FBA560CD-FCA0-D8A4-C656-EC043789437C}"/>
              </a:ext>
            </a:extLst>
          </p:cNvPr>
          <p:cNvCxnSpPr>
            <a:cxnSpLocks/>
            <a:endCxn id="31" idx="0"/>
          </p:cNvCxnSpPr>
          <p:nvPr/>
        </p:nvCxnSpPr>
        <p:spPr>
          <a:xfrm>
            <a:off x="10359121" y="2422799"/>
            <a:ext cx="1030061" cy="1893963"/>
          </a:xfrm>
          <a:prstGeom prst="line">
            <a:avLst/>
          </a:prstGeom>
        </p:spPr>
        <p:style>
          <a:lnRef idx="1">
            <a:schemeClr val="accent6"/>
          </a:lnRef>
          <a:fillRef idx="0">
            <a:schemeClr val="accent6"/>
          </a:fillRef>
          <a:effectRef idx="0">
            <a:schemeClr val="accent6"/>
          </a:effectRef>
          <a:fontRef idx="minor">
            <a:schemeClr val="tx1"/>
          </a:fontRef>
        </p:style>
      </p:cxnSp>
      <p:sp>
        <p:nvSpPr>
          <p:cNvPr id="42" name="TextBox 41">
            <a:extLst>
              <a:ext uri="{FF2B5EF4-FFF2-40B4-BE49-F238E27FC236}">
                <a16:creationId xmlns:a16="http://schemas.microsoft.com/office/drawing/2014/main" id="{880BEE6E-2AEA-EAFA-B1B8-989E4A47CA8E}"/>
              </a:ext>
            </a:extLst>
          </p:cNvPr>
          <p:cNvSpPr txBox="1"/>
          <p:nvPr/>
        </p:nvSpPr>
        <p:spPr>
          <a:xfrm>
            <a:off x="344942" y="2581503"/>
            <a:ext cx="1630143" cy="307777"/>
          </a:xfrm>
          <a:custGeom>
            <a:avLst/>
            <a:gdLst>
              <a:gd name="csX0" fmla="*/ 0 w 1630143"/>
              <a:gd name="csY0" fmla="*/ 0 h 307777"/>
              <a:gd name="csX1" fmla="*/ 527080 w 1630143"/>
              <a:gd name="csY1" fmla="*/ 0 h 307777"/>
              <a:gd name="csX2" fmla="*/ 1070461 w 1630143"/>
              <a:gd name="csY2" fmla="*/ 0 h 307777"/>
              <a:gd name="csX3" fmla="*/ 1630143 w 1630143"/>
              <a:gd name="csY3" fmla="*/ 0 h 307777"/>
              <a:gd name="csX4" fmla="*/ 1630143 w 1630143"/>
              <a:gd name="csY4" fmla="*/ 307777 h 307777"/>
              <a:gd name="csX5" fmla="*/ 1070461 w 1630143"/>
              <a:gd name="csY5" fmla="*/ 307777 h 307777"/>
              <a:gd name="csX6" fmla="*/ 543381 w 1630143"/>
              <a:gd name="csY6" fmla="*/ 307777 h 307777"/>
              <a:gd name="csX7" fmla="*/ 0 w 1630143"/>
              <a:gd name="csY7" fmla="*/ 307777 h 307777"/>
              <a:gd name="csX8" fmla="*/ 0 w 1630143"/>
              <a:gd name="csY8"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143" h="307777" extrusionOk="0">
                <a:moveTo>
                  <a:pt x="0" y="0"/>
                </a:moveTo>
                <a:cubicBezTo>
                  <a:pt x="212439" y="-10237"/>
                  <a:pt x="295978" y="24398"/>
                  <a:pt x="527080" y="0"/>
                </a:cubicBezTo>
                <a:cubicBezTo>
                  <a:pt x="758182" y="-24398"/>
                  <a:pt x="853530" y="6029"/>
                  <a:pt x="1070461" y="0"/>
                </a:cubicBezTo>
                <a:cubicBezTo>
                  <a:pt x="1287392" y="-6029"/>
                  <a:pt x="1508132" y="61954"/>
                  <a:pt x="1630143" y="0"/>
                </a:cubicBezTo>
                <a:cubicBezTo>
                  <a:pt x="1662476" y="102088"/>
                  <a:pt x="1623908" y="213719"/>
                  <a:pt x="1630143" y="307777"/>
                </a:cubicBezTo>
                <a:cubicBezTo>
                  <a:pt x="1419057" y="323119"/>
                  <a:pt x="1240371" y="271863"/>
                  <a:pt x="1070461" y="307777"/>
                </a:cubicBezTo>
                <a:cubicBezTo>
                  <a:pt x="900551" y="343691"/>
                  <a:pt x="787472" y="257883"/>
                  <a:pt x="543381" y="307777"/>
                </a:cubicBezTo>
                <a:cubicBezTo>
                  <a:pt x="299290" y="357671"/>
                  <a:pt x="236644" y="279404"/>
                  <a:pt x="0" y="307777"/>
                </a:cubicBezTo>
                <a:cubicBezTo>
                  <a:pt x="-23572" y="208971"/>
                  <a:pt x="2261" y="10398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sz="1400" b="1" dirty="0"/>
              <a:t>1</a:t>
            </a:r>
            <a:r>
              <a:rPr lang="el-GR" sz="1400" b="1" baseline="30000" dirty="0"/>
              <a:t>ο</a:t>
            </a:r>
            <a:r>
              <a:rPr lang="el-GR" sz="1400" b="1" dirty="0"/>
              <a:t> μυθιστόρημα</a:t>
            </a:r>
          </a:p>
        </p:txBody>
      </p:sp>
      <p:sp>
        <p:nvSpPr>
          <p:cNvPr id="44" name="TextBox 43">
            <a:extLst>
              <a:ext uri="{FF2B5EF4-FFF2-40B4-BE49-F238E27FC236}">
                <a16:creationId xmlns:a16="http://schemas.microsoft.com/office/drawing/2014/main" id="{BDB7C185-E56D-D900-BF6F-286405E70E89}"/>
              </a:ext>
            </a:extLst>
          </p:cNvPr>
          <p:cNvSpPr txBox="1"/>
          <p:nvPr/>
        </p:nvSpPr>
        <p:spPr>
          <a:xfrm>
            <a:off x="6848474" y="2581505"/>
            <a:ext cx="1502909" cy="307776"/>
          </a:xfrm>
          <a:custGeom>
            <a:avLst/>
            <a:gdLst>
              <a:gd name="csX0" fmla="*/ 0 w 1502909"/>
              <a:gd name="csY0" fmla="*/ 0 h 307776"/>
              <a:gd name="csX1" fmla="*/ 485941 w 1502909"/>
              <a:gd name="csY1" fmla="*/ 0 h 307776"/>
              <a:gd name="csX2" fmla="*/ 986910 w 1502909"/>
              <a:gd name="csY2" fmla="*/ 0 h 307776"/>
              <a:gd name="csX3" fmla="*/ 1502909 w 1502909"/>
              <a:gd name="csY3" fmla="*/ 0 h 307776"/>
              <a:gd name="csX4" fmla="*/ 1502909 w 1502909"/>
              <a:gd name="csY4" fmla="*/ 307776 h 307776"/>
              <a:gd name="csX5" fmla="*/ 986910 w 1502909"/>
              <a:gd name="csY5" fmla="*/ 307776 h 307776"/>
              <a:gd name="csX6" fmla="*/ 500970 w 1502909"/>
              <a:gd name="csY6" fmla="*/ 307776 h 307776"/>
              <a:gd name="csX7" fmla="*/ 0 w 1502909"/>
              <a:gd name="csY7" fmla="*/ 307776 h 307776"/>
              <a:gd name="csX8" fmla="*/ 0 w 1502909"/>
              <a:gd name="csY8" fmla="*/ 0 h 307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2909" h="307776" extrusionOk="0">
                <a:moveTo>
                  <a:pt x="0" y="0"/>
                </a:moveTo>
                <a:cubicBezTo>
                  <a:pt x="173335" y="-27627"/>
                  <a:pt x="268526" y="48390"/>
                  <a:pt x="485941" y="0"/>
                </a:cubicBezTo>
                <a:cubicBezTo>
                  <a:pt x="703356" y="-48390"/>
                  <a:pt x="740085" y="22939"/>
                  <a:pt x="986910" y="0"/>
                </a:cubicBezTo>
                <a:cubicBezTo>
                  <a:pt x="1233735" y="-22939"/>
                  <a:pt x="1297999" y="30460"/>
                  <a:pt x="1502909" y="0"/>
                </a:cubicBezTo>
                <a:cubicBezTo>
                  <a:pt x="1528100" y="115141"/>
                  <a:pt x="1492317" y="222346"/>
                  <a:pt x="1502909" y="307776"/>
                </a:cubicBezTo>
                <a:cubicBezTo>
                  <a:pt x="1274792" y="344980"/>
                  <a:pt x="1155353" y="253377"/>
                  <a:pt x="986910" y="307776"/>
                </a:cubicBezTo>
                <a:cubicBezTo>
                  <a:pt x="818467" y="362175"/>
                  <a:pt x="722082" y="251486"/>
                  <a:pt x="500970" y="307776"/>
                </a:cubicBezTo>
                <a:cubicBezTo>
                  <a:pt x="279858" y="364066"/>
                  <a:pt x="122410" y="282188"/>
                  <a:pt x="0" y="307776"/>
                </a:cubicBezTo>
                <a:cubicBezTo>
                  <a:pt x="-11354" y="201724"/>
                  <a:pt x="8858" y="10219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sz="1400" b="1" baseline="30000" dirty="0"/>
              <a:t>2ο</a:t>
            </a:r>
            <a:r>
              <a:rPr lang="el-GR" sz="1400" b="1" dirty="0"/>
              <a:t> μυθιστόρημα</a:t>
            </a:r>
          </a:p>
        </p:txBody>
      </p:sp>
    </p:spTree>
    <p:extLst>
      <p:ext uri="{BB962C8B-B14F-4D97-AF65-F5344CB8AC3E}">
        <p14:creationId xmlns:p14="http://schemas.microsoft.com/office/powerpoint/2010/main" val="3819377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5D23D-9A89-FC78-9F82-DB4419DFDDF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8BB484E-4ACC-5A8B-E1A9-3B9CCC0AAB65}"/>
              </a:ext>
            </a:extLst>
          </p:cNvPr>
          <p:cNvSpPr txBox="1"/>
          <p:nvPr/>
        </p:nvSpPr>
        <p:spPr>
          <a:xfrm>
            <a:off x="682390" y="151179"/>
            <a:ext cx="6728346" cy="4708981"/>
          </a:xfrm>
          <a:custGeom>
            <a:avLst/>
            <a:gdLst>
              <a:gd name="csX0" fmla="*/ 0 w 6728346"/>
              <a:gd name="csY0" fmla="*/ 0 h 4708981"/>
              <a:gd name="csX1" fmla="*/ 426129 w 6728346"/>
              <a:gd name="csY1" fmla="*/ 0 h 4708981"/>
              <a:gd name="csX2" fmla="*/ 986824 w 6728346"/>
              <a:gd name="csY2" fmla="*/ 0 h 4708981"/>
              <a:gd name="csX3" fmla="*/ 1614803 w 6728346"/>
              <a:gd name="csY3" fmla="*/ 0 h 4708981"/>
              <a:gd name="csX4" fmla="*/ 1973648 w 6728346"/>
              <a:gd name="csY4" fmla="*/ 0 h 4708981"/>
              <a:gd name="csX5" fmla="*/ 2668911 w 6728346"/>
              <a:gd name="csY5" fmla="*/ 0 h 4708981"/>
              <a:gd name="csX6" fmla="*/ 3095039 w 6728346"/>
              <a:gd name="csY6" fmla="*/ 0 h 4708981"/>
              <a:gd name="csX7" fmla="*/ 3453884 w 6728346"/>
              <a:gd name="csY7" fmla="*/ 0 h 4708981"/>
              <a:gd name="csX8" fmla="*/ 4014580 w 6728346"/>
              <a:gd name="csY8" fmla="*/ 0 h 4708981"/>
              <a:gd name="csX9" fmla="*/ 4642559 w 6728346"/>
              <a:gd name="csY9" fmla="*/ 0 h 4708981"/>
              <a:gd name="csX10" fmla="*/ 5001404 w 6728346"/>
              <a:gd name="csY10" fmla="*/ 0 h 4708981"/>
              <a:gd name="csX11" fmla="*/ 5562099 w 6728346"/>
              <a:gd name="csY11" fmla="*/ 0 h 4708981"/>
              <a:gd name="csX12" fmla="*/ 6728346 w 6728346"/>
              <a:gd name="csY12" fmla="*/ 0 h 4708981"/>
              <a:gd name="csX13" fmla="*/ 6728346 w 6728346"/>
              <a:gd name="csY13" fmla="*/ 682802 h 4708981"/>
              <a:gd name="csX14" fmla="*/ 6728346 w 6728346"/>
              <a:gd name="csY14" fmla="*/ 1224335 h 4708981"/>
              <a:gd name="csX15" fmla="*/ 6728346 w 6728346"/>
              <a:gd name="csY15" fmla="*/ 1907137 h 4708981"/>
              <a:gd name="csX16" fmla="*/ 6728346 w 6728346"/>
              <a:gd name="csY16" fmla="*/ 2589940 h 4708981"/>
              <a:gd name="csX17" fmla="*/ 6728346 w 6728346"/>
              <a:gd name="csY17" fmla="*/ 3225652 h 4708981"/>
              <a:gd name="csX18" fmla="*/ 6728346 w 6728346"/>
              <a:gd name="csY18" fmla="*/ 3908454 h 4708981"/>
              <a:gd name="csX19" fmla="*/ 6728346 w 6728346"/>
              <a:gd name="csY19" fmla="*/ 4708981 h 4708981"/>
              <a:gd name="csX20" fmla="*/ 6167651 w 6728346"/>
              <a:gd name="csY20" fmla="*/ 4708981 h 4708981"/>
              <a:gd name="csX21" fmla="*/ 5472388 w 6728346"/>
              <a:gd name="csY21" fmla="*/ 4708981 h 4708981"/>
              <a:gd name="csX22" fmla="*/ 5046260 w 6728346"/>
              <a:gd name="csY22" fmla="*/ 4708981 h 4708981"/>
              <a:gd name="csX23" fmla="*/ 4418281 w 6728346"/>
              <a:gd name="csY23" fmla="*/ 4708981 h 4708981"/>
              <a:gd name="csX24" fmla="*/ 3924869 w 6728346"/>
              <a:gd name="csY24" fmla="*/ 4708981 h 4708981"/>
              <a:gd name="csX25" fmla="*/ 3229606 w 6728346"/>
              <a:gd name="csY25" fmla="*/ 4708981 h 4708981"/>
              <a:gd name="csX26" fmla="*/ 2601627 w 6728346"/>
              <a:gd name="csY26" fmla="*/ 4708981 h 4708981"/>
              <a:gd name="csX27" fmla="*/ 2040932 w 6728346"/>
              <a:gd name="csY27" fmla="*/ 4708981 h 4708981"/>
              <a:gd name="csX28" fmla="*/ 1345669 w 6728346"/>
              <a:gd name="csY28" fmla="*/ 4708981 h 4708981"/>
              <a:gd name="csX29" fmla="*/ 717690 w 6728346"/>
              <a:gd name="csY29" fmla="*/ 4708981 h 4708981"/>
              <a:gd name="csX30" fmla="*/ 0 w 6728346"/>
              <a:gd name="csY30" fmla="*/ 4708981 h 4708981"/>
              <a:gd name="csX31" fmla="*/ 0 w 6728346"/>
              <a:gd name="csY31" fmla="*/ 4261628 h 4708981"/>
              <a:gd name="csX32" fmla="*/ 0 w 6728346"/>
              <a:gd name="csY32" fmla="*/ 3673005 h 4708981"/>
              <a:gd name="csX33" fmla="*/ 0 w 6728346"/>
              <a:gd name="csY33" fmla="*/ 2990203 h 4708981"/>
              <a:gd name="csX34" fmla="*/ 0 w 6728346"/>
              <a:gd name="csY34" fmla="*/ 2401580 h 4708981"/>
              <a:gd name="csX35" fmla="*/ 0 w 6728346"/>
              <a:gd name="csY35" fmla="*/ 1812958 h 4708981"/>
              <a:gd name="csX36" fmla="*/ 0 w 6728346"/>
              <a:gd name="csY36" fmla="*/ 1318515 h 4708981"/>
              <a:gd name="csX37" fmla="*/ 0 w 6728346"/>
              <a:gd name="csY37" fmla="*/ 776982 h 4708981"/>
              <a:gd name="csX38" fmla="*/ 0 w 6728346"/>
              <a:gd name="csY38" fmla="*/ 0 h 47089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6728346" h="4708981" extrusionOk="0">
                <a:moveTo>
                  <a:pt x="0" y="0"/>
                </a:moveTo>
                <a:cubicBezTo>
                  <a:pt x="194160" y="-18990"/>
                  <a:pt x="279358" y="50261"/>
                  <a:pt x="426129" y="0"/>
                </a:cubicBezTo>
                <a:cubicBezTo>
                  <a:pt x="572900" y="-50261"/>
                  <a:pt x="729295" y="10210"/>
                  <a:pt x="986824" y="0"/>
                </a:cubicBezTo>
                <a:cubicBezTo>
                  <a:pt x="1244354" y="-10210"/>
                  <a:pt x="1391996" y="7586"/>
                  <a:pt x="1614803" y="0"/>
                </a:cubicBezTo>
                <a:cubicBezTo>
                  <a:pt x="1837610" y="-7586"/>
                  <a:pt x="1802393" y="9909"/>
                  <a:pt x="1973648" y="0"/>
                </a:cubicBezTo>
                <a:cubicBezTo>
                  <a:pt x="2144903" y="-9909"/>
                  <a:pt x="2483554" y="16403"/>
                  <a:pt x="2668911" y="0"/>
                </a:cubicBezTo>
                <a:cubicBezTo>
                  <a:pt x="2854268" y="-16403"/>
                  <a:pt x="3000387" y="44912"/>
                  <a:pt x="3095039" y="0"/>
                </a:cubicBezTo>
                <a:cubicBezTo>
                  <a:pt x="3189691" y="-44912"/>
                  <a:pt x="3381282" y="2995"/>
                  <a:pt x="3453884" y="0"/>
                </a:cubicBezTo>
                <a:cubicBezTo>
                  <a:pt x="3526487" y="-2995"/>
                  <a:pt x="3790853" y="67191"/>
                  <a:pt x="4014580" y="0"/>
                </a:cubicBezTo>
                <a:cubicBezTo>
                  <a:pt x="4238307" y="-67191"/>
                  <a:pt x="4507625" y="66456"/>
                  <a:pt x="4642559" y="0"/>
                </a:cubicBezTo>
                <a:cubicBezTo>
                  <a:pt x="4777493" y="-66456"/>
                  <a:pt x="4863100" y="14228"/>
                  <a:pt x="5001404" y="0"/>
                </a:cubicBezTo>
                <a:cubicBezTo>
                  <a:pt x="5139708" y="-14228"/>
                  <a:pt x="5336143" y="60844"/>
                  <a:pt x="5562099" y="0"/>
                </a:cubicBezTo>
                <a:cubicBezTo>
                  <a:pt x="5788055" y="-60844"/>
                  <a:pt x="6261148" y="74639"/>
                  <a:pt x="6728346" y="0"/>
                </a:cubicBezTo>
                <a:cubicBezTo>
                  <a:pt x="6795219" y="248510"/>
                  <a:pt x="6658862" y="539458"/>
                  <a:pt x="6728346" y="682802"/>
                </a:cubicBezTo>
                <a:cubicBezTo>
                  <a:pt x="6797830" y="826146"/>
                  <a:pt x="6714559" y="1109448"/>
                  <a:pt x="6728346" y="1224335"/>
                </a:cubicBezTo>
                <a:cubicBezTo>
                  <a:pt x="6742133" y="1339222"/>
                  <a:pt x="6673947" y="1752920"/>
                  <a:pt x="6728346" y="1907137"/>
                </a:cubicBezTo>
                <a:cubicBezTo>
                  <a:pt x="6782745" y="2061354"/>
                  <a:pt x="6661013" y="2368061"/>
                  <a:pt x="6728346" y="2589940"/>
                </a:cubicBezTo>
                <a:cubicBezTo>
                  <a:pt x="6795679" y="2811819"/>
                  <a:pt x="6687073" y="3079481"/>
                  <a:pt x="6728346" y="3225652"/>
                </a:cubicBezTo>
                <a:cubicBezTo>
                  <a:pt x="6769619" y="3371823"/>
                  <a:pt x="6656412" y="3701858"/>
                  <a:pt x="6728346" y="3908454"/>
                </a:cubicBezTo>
                <a:cubicBezTo>
                  <a:pt x="6800280" y="4115050"/>
                  <a:pt x="6673566" y="4546499"/>
                  <a:pt x="6728346" y="4708981"/>
                </a:cubicBezTo>
                <a:cubicBezTo>
                  <a:pt x="6524521" y="4773407"/>
                  <a:pt x="6333680" y="4650482"/>
                  <a:pt x="6167651" y="4708981"/>
                </a:cubicBezTo>
                <a:cubicBezTo>
                  <a:pt x="6001623" y="4767480"/>
                  <a:pt x="5697445" y="4679918"/>
                  <a:pt x="5472388" y="4708981"/>
                </a:cubicBezTo>
                <a:cubicBezTo>
                  <a:pt x="5247331" y="4738044"/>
                  <a:pt x="5227472" y="4681336"/>
                  <a:pt x="5046260" y="4708981"/>
                </a:cubicBezTo>
                <a:cubicBezTo>
                  <a:pt x="4865048" y="4736626"/>
                  <a:pt x="4728652" y="4689785"/>
                  <a:pt x="4418281" y="4708981"/>
                </a:cubicBezTo>
                <a:cubicBezTo>
                  <a:pt x="4107910" y="4728177"/>
                  <a:pt x="4077582" y="4698049"/>
                  <a:pt x="3924869" y="4708981"/>
                </a:cubicBezTo>
                <a:cubicBezTo>
                  <a:pt x="3772156" y="4719913"/>
                  <a:pt x="3423328" y="4690911"/>
                  <a:pt x="3229606" y="4708981"/>
                </a:cubicBezTo>
                <a:cubicBezTo>
                  <a:pt x="3035884" y="4727051"/>
                  <a:pt x="2890257" y="4685150"/>
                  <a:pt x="2601627" y="4708981"/>
                </a:cubicBezTo>
                <a:cubicBezTo>
                  <a:pt x="2312997" y="4732812"/>
                  <a:pt x="2255565" y="4675176"/>
                  <a:pt x="2040932" y="4708981"/>
                </a:cubicBezTo>
                <a:cubicBezTo>
                  <a:pt x="1826299" y="4742786"/>
                  <a:pt x="1516210" y="4685777"/>
                  <a:pt x="1345669" y="4708981"/>
                </a:cubicBezTo>
                <a:cubicBezTo>
                  <a:pt x="1175128" y="4732185"/>
                  <a:pt x="987245" y="4672805"/>
                  <a:pt x="717690" y="4708981"/>
                </a:cubicBezTo>
                <a:cubicBezTo>
                  <a:pt x="448135" y="4745157"/>
                  <a:pt x="169428" y="4682170"/>
                  <a:pt x="0" y="4708981"/>
                </a:cubicBezTo>
                <a:cubicBezTo>
                  <a:pt x="-14301" y="4547471"/>
                  <a:pt x="33610" y="4461366"/>
                  <a:pt x="0" y="4261628"/>
                </a:cubicBezTo>
                <a:cubicBezTo>
                  <a:pt x="-33610" y="4061890"/>
                  <a:pt x="16120" y="3898401"/>
                  <a:pt x="0" y="3673005"/>
                </a:cubicBezTo>
                <a:cubicBezTo>
                  <a:pt x="-16120" y="3447609"/>
                  <a:pt x="76278" y="3164096"/>
                  <a:pt x="0" y="2990203"/>
                </a:cubicBezTo>
                <a:cubicBezTo>
                  <a:pt x="-76278" y="2816310"/>
                  <a:pt x="57542" y="2530792"/>
                  <a:pt x="0" y="2401580"/>
                </a:cubicBezTo>
                <a:cubicBezTo>
                  <a:pt x="-57542" y="2272368"/>
                  <a:pt x="10820" y="2082339"/>
                  <a:pt x="0" y="1812958"/>
                </a:cubicBezTo>
                <a:cubicBezTo>
                  <a:pt x="-10820" y="1543577"/>
                  <a:pt x="4553" y="1554892"/>
                  <a:pt x="0" y="1318515"/>
                </a:cubicBezTo>
                <a:cubicBezTo>
                  <a:pt x="-4553" y="1082138"/>
                  <a:pt x="43916" y="1042820"/>
                  <a:pt x="0" y="776982"/>
                </a:cubicBezTo>
                <a:cubicBezTo>
                  <a:pt x="-43916" y="511144"/>
                  <a:pt x="14101" y="230505"/>
                  <a:pt x="0" y="0"/>
                </a:cubicBezTo>
                <a:close/>
              </a:path>
            </a:pathLst>
          </a:custGeom>
          <a:noFill/>
          <a:ln>
            <a:solidFill>
              <a:schemeClr val="tx1"/>
            </a:solidFill>
            <a:extLst>
              <a:ext uri="{C807C97D-BFC1-408E-A445-0C87EB9F89A2}">
                <ask:lineSketchStyleProps xmlns:ask="http://schemas.microsoft.com/office/drawing/2018/sketchyshapes" sd="3216700058">
                  <a:prstGeom prst="rect">
                    <a:avLst/>
                  </a:prstGeom>
                  <ask:type>
                    <ask:lineSketchScribble/>
                  </ask:type>
                </ask:lineSketchStyleProps>
              </a:ext>
            </a:extLst>
          </a:ln>
        </p:spPr>
        <p:txBody>
          <a:bodyPr wrap="square">
            <a:spAutoFit/>
          </a:bodyPr>
          <a:lstStyle/>
          <a:p>
            <a:r>
              <a:rPr lang="el-GR" sz="1200" dirty="0"/>
              <a:t>Στην Τρίτη Τάξη ο Περίανδρος </a:t>
            </a:r>
            <a:r>
              <a:rPr lang="el-GR" sz="1200" dirty="0" err="1"/>
              <a:t>Κρασάκης</a:t>
            </a:r>
            <a:r>
              <a:rPr lang="el-GR" sz="1200" dirty="0"/>
              <a:t>. Ποιος </a:t>
            </a:r>
            <a:r>
              <a:rPr lang="el-GR" sz="1200" dirty="0" err="1"/>
              <a:t>ανέσπλαχνος</a:t>
            </a:r>
            <a:r>
              <a:rPr lang="el-GR" sz="1200" dirty="0"/>
              <a:t> νουνός έδωκε τ’ όνομα του άγριου τύραννου της Κόρινθος στον καχεκτικό αυτό ανθρωπάκο, με το αψηλό σκληρό κολάρο για να μη </a:t>
            </a:r>
            <a:r>
              <a:rPr lang="el-GR" sz="1200" dirty="0" err="1"/>
              <a:t>φαίνουνται</a:t>
            </a:r>
            <a:r>
              <a:rPr lang="el-GR" sz="1200" dirty="0"/>
              <a:t> οι </a:t>
            </a:r>
            <a:r>
              <a:rPr lang="el-GR" sz="1200" dirty="0" err="1"/>
              <a:t>σκρόφουλες</a:t>
            </a:r>
            <a:r>
              <a:rPr lang="el-GR" sz="1200" dirty="0"/>
              <a:t> στο λαιμό του, με τα λιγνά σαν του τζίτζικα ποδαράκια, με το άσπρο μαντιλάκι πάντα στο στόμα, να φτύνει, να φτύνει και να κόβεται η πνοή του; Αυτός είχε μανία με την καθαριότητα· κάθε μέρα επιθεωρούσε τα χέρια μας, τ’ αυτιά μας, τη μύτη, τα δόντια, τα νύχια. Δεν έδερνε αυτός, δεν παρακαλούσε, μα κουνούσε τη χοντρή, γεμάτη σπυριά κεφάλα του.</a:t>
            </a:r>
          </a:p>
          <a:p>
            <a:r>
              <a:rPr lang="el-GR" sz="1200" dirty="0"/>
              <a:t>– Ζώα, μας φώναζε, γουρούνια, αν δεν πλένεστε κάθε μέρα με σαπούνι, δε θα γίνετε ποτέ σας </a:t>
            </a:r>
            <a:r>
              <a:rPr lang="el-GR" sz="1200" dirty="0" err="1"/>
              <a:t>ανθρώποι</a:t>
            </a:r>
            <a:r>
              <a:rPr lang="el-GR" sz="1200" dirty="0"/>
              <a:t>. Τι θα πει, μαθές, άνθρωπος; Αυτός που πλένεται με σαπούνι. Το μυαλό δε φτάνει, κακομοίρηδες, χρειάζεται και σαπούνι. Πώς θα παρουσιαστείτε στον Θεό με τέτοια χέρια; Πηγαίνετε έξω στην αυλή να πλυθείτε! </a:t>
            </a:r>
          </a:p>
          <a:p>
            <a:r>
              <a:rPr lang="el-GR" sz="1200" dirty="0"/>
              <a:t>Ώρες μας έπαιρνε τ’ αυτιά ποια φωνήεντα είναι μακρά, ποια βραχέα και τι τόνο να </a:t>
            </a:r>
            <a:r>
              <a:rPr lang="el-GR" sz="1200" dirty="0" err="1"/>
              <a:t>βά</a:t>
            </a:r>
            <a:r>
              <a:rPr lang="el-GR" sz="1200" dirty="0"/>
              <a:t> </a:t>
            </a:r>
            <a:r>
              <a:rPr lang="el-GR" sz="1200" dirty="0" err="1"/>
              <a:t>λουμε</a:t>
            </a:r>
            <a:r>
              <a:rPr lang="el-GR" sz="1200" dirty="0"/>
              <a:t>, οξεία ή περισπωμένη· κι εμείς ακούγαμε τις φωνές στο δρόμο, τους μανάβηδες, τους κουλουρτζήδες, τα γαϊδουράκια που γκάριζαν και τις γειτόνισσες που γελούσαν, και </a:t>
            </a:r>
            <a:r>
              <a:rPr lang="el-GR" sz="1200" dirty="0" err="1"/>
              <a:t>περι</a:t>
            </a:r>
            <a:r>
              <a:rPr lang="el-GR" sz="1200" dirty="0"/>
              <a:t> μέναμε πότε να χτυπήσει το κουδούνι, να γλιτώσουμε. Κοιτάζαμε το δάσκαλο να ιδρώνει απάνω στην έδρα, να λέει, να ξαναλέει και να θέλει να καρφώσει στο μυαλό μας τη </a:t>
            </a:r>
            <a:r>
              <a:rPr lang="el-GR" sz="1200" dirty="0" err="1"/>
              <a:t>γραμμα</a:t>
            </a:r>
            <a:r>
              <a:rPr lang="el-GR" sz="1200" dirty="0"/>
              <a:t> </a:t>
            </a:r>
            <a:r>
              <a:rPr lang="el-GR" sz="1200" dirty="0" err="1"/>
              <a:t>τική</a:t>
            </a:r>
            <a:r>
              <a:rPr lang="el-GR" sz="1200" dirty="0"/>
              <a:t>, μα ο νους μας ήταν έξω στον ήλιο και στον πετροπόλεμο· γιατί πολύ αγαπούσαμε τον πετροπόλεμο και συχνά πηγαίναμε στο σκολειό με το κεφάλι σπασμένο. </a:t>
            </a:r>
          </a:p>
          <a:p>
            <a:r>
              <a:rPr lang="el-GR" sz="1200" dirty="0"/>
              <a:t>Μια μέρα, ήταν άνοιξη, χαρά Θεού, τα παράθυρα ήταν ανοιχτά κι έμπαινε η μυρωδιά από </a:t>
            </a:r>
            <a:r>
              <a:rPr lang="el-GR" sz="1200" dirty="0" err="1"/>
              <a:t>μιαν</a:t>
            </a:r>
            <a:r>
              <a:rPr lang="el-GR" sz="1200" dirty="0"/>
              <a:t> ανθισμένη μανταρινιά στο αντικρινό σπίτι· το μυαλό μας είχε γίνει κι αυτό ανθισμένη μανταρινιά και δεν μπορούσαμε πια ν’ ακούμε για οξείες και περισπωμένες. Κι ίσια </a:t>
            </a:r>
            <a:r>
              <a:rPr lang="el-GR" sz="1200" dirty="0" err="1"/>
              <a:t>ίσια</a:t>
            </a:r>
            <a:r>
              <a:rPr lang="el-GR" sz="1200" dirty="0"/>
              <a:t> ένα πουλί είχε καθίσει στο πλατάνι της αυλής του σκολειού και κελαηδούσε. Τότε πια ένας μαθητής, χλωμός, κοκκινομάλλης, πού ’</a:t>
            </a:r>
            <a:r>
              <a:rPr lang="el-GR" sz="1200" dirty="0" err="1"/>
              <a:t>χε</a:t>
            </a:r>
            <a:r>
              <a:rPr lang="el-GR" sz="1200" dirty="0"/>
              <a:t> έρθει </a:t>
            </a:r>
            <a:r>
              <a:rPr lang="el-GR" sz="1200" dirty="0" err="1"/>
              <a:t>εφέτο</a:t>
            </a:r>
            <a:r>
              <a:rPr lang="el-GR" sz="1200" dirty="0"/>
              <a:t> από το χωριό, </a:t>
            </a:r>
            <a:r>
              <a:rPr lang="el-GR" sz="1200" dirty="0" err="1"/>
              <a:t>Νικολιό</a:t>
            </a:r>
            <a:r>
              <a:rPr lang="el-GR" sz="1200" dirty="0"/>
              <a:t> τον έλεγαν, δε βάσταξε, σήκωσε το δάχτυλο:– Σώπα, δάσκαλε, φώναξε· σώπα, δάσκαλε, ν’ ακούσουμε το πουλί!</a:t>
            </a:r>
          </a:p>
          <a:p>
            <a:endParaRPr lang="el-GR" sz="1200" i="1" dirty="0"/>
          </a:p>
          <a:p>
            <a:r>
              <a:rPr lang="el-GR" sz="1200" i="1" dirty="0"/>
              <a:t>Ο λόγος ανάγκη της ψυχής</a:t>
            </a:r>
            <a:r>
              <a:rPr lang="el-GR" sz="1200" dirty="0"/>
              <a:t>, Κείμενα Λογοτεχνίας A΄ Γυμνασίου, ΥΠΠ, ΠΙ, ΥΑΠ, 2014, σελ. 24.</a:t>
            </a:r>
          </a:p>
        </p:txBody>
      </p:sp>
      <p:sp>
        <p:nvSpPr>
          <p:cNvPr id="7" name="TextBox 6">
            <a:extLst>
              <a:ext uri="{FF2B5EF4-FFF2-40B4-BE49-F238E27FC236}">
                <a16:creationId xmlns:a16="http://schemas.microsoft.com/office/drawing/2014/main" id="{90E1DA96-1E68-A528-E227-04018F2C1A42}"/>
              </a:ext>
            </a:extLst>
          </p:cNvPr>
          <p:cNvSpPr txBox="1"/>
          <p:nvPr/>
        </p:nvSpPr>
        <p:spPr>
          <a:xfrm>
            <a:off x="7970292" y="321376"/>
            <a:ext cx="3839731" cy="5632311"/>
          </a:xfrm>
          <a:custGeom>
            <a:avLst/>
            <a:gdLst>
              <a:gd name="csX0" fmla="*/ 0 w 3839731"/>
              <a:gd name="csY0" fmla="*/ 0 h 5632311"/>
              <a:gd name="csX1" fmla="*/ 510136 w 3839731"/>
              <a:gd name="csY1" fmla="*/ 0 h 5632311"/>
              <a:gd name="csX2" fmla="*/ 1058669 w 3839731"/>
              <a:gd name="csY2" fmla="*/ 0 h 5632311"/>
              <a:gd name="csX3" fmla="*/ 1568804 w 3839731"/>
              <a:gd name="csY3" fmla="*/ 0 h 5632311"/>
              <a:gd name="csX4" fmla="*/ 2078940 w 3839731"/>
              <a:gd name="csY4" fmla="*/ 0 h 5632311"/>
              <a:gd name="csX5" fmla="*/ 2512281 w 3839731"/>
              <a:gd name="csY5" fmla="*/ 0 h 5632311"/>
              <a:gd name="csX6" fmla="*/ 2984020 w 3839731"/>
              <a:gd name="csY6" fmla="*/ 0 h 5632311"/>
              <a:gd name="csX7" fmla="*/ 3839731 w 3839731"/>
              <a:gd name="csY7" fmla="*/ 0 h 5632311"/>
              <a:gd name="csX8" fmla="*/ 3839731 w 3839731"/>
              <a:gd name="csY8" fmla="*/ 675877 h 5632311"/>
              <a:gd name="csX9" fmla="*/ 3839731 w 3839731"/>
              <a:gd name="csY9" fmla="*/ 1070139 h 5632311"/>
              <a:gd name="csX10" fmla="*/ 3839731 w 3839731"/>
              <a:gd name="csY10" fmla="*/ 1746016 h 5632311"/>
              <a:gd name="csX11" fmla="*/ 3839731 w 3839731"/>
              <a:gd name="csY11" fmla="*/ 2196601 h 5632311"/>
              <a:gd name="csX12" fmla="*/ 3839731 w 3839731"/>
              <a:gd name="csY12" fmla="*/ 2816156 h 5632311"/>
              <a:gd name="csX13" fmla="*/ 3839731 w 3839731"/>
              <a:gd name="csY13" fmla="*/ 3323063 h 5632311"/>
              <a:gd name="csX14" fmla="*/ 3839731 w 3839731"/>
              <a:gd name="csY14" fmla="*/ 3942618 h 5632311"/>
              <a:gd name="csX15" fmla="*/ 3839731 w 3839731"/>
              <a:gd name="csY15" fmla="*/ 4618495 h 5632311"/>
              <a:gd name="csX16" fmla="*/ 3839731 w 3839731"/>
              <a:gd name="csY16" fmla="*/ 5125403 h 5632311"/>
              <a:gd name="csX17" fmla="*/ 3839731 w 3839731"/>
              <a:gd name="csY17" fmla="*/ 5632311 h 5632311"/>
              <a:gd name="csX18" fmla="*/ 3367993 w 3839731"/>
              <a:gd name="csY18" fmla="*/ 5632311 h 5632311"/>
              <a:gd name="csX19" fmla="*/ 2896254 w 3839731"/>
              <a:gd name="csY19" fmla="*/ 5632311 h 5632311"/>
              <a:gd name="csX20" fmla="*/ 2270927 w 3839731"/>
              <a:gd name="csY20" fmla="*/ 5632311 h 5632311"/>
              <a:gd name="csX21" fmla="*/ 1722394 w 3839731"/>
              <a:gd name="csY21" fmla="*/ 5632311 h 5632311"/>
              <a:gd name="csX22" fmla="*/ 1135463 w 3839731"/>
              <a:gd name="csY22" fmla="*/ 5632311 h 5632311"/>
              <a:gd name="csX23" fmla="*/ 702122 w 3839731"/>
              <a:gd name="csY23" fmla="*/ 5632311 h 5632311"/>
              <a:gd name="csX24" fmla="*/ 0 w 3839731"/>
              <a:gd name="csY24" fmla="*/ 5632311 h 5632311"/>
              <a:gd name="csX25" fmla="*/ 0 w 3839731"/>
              <a:gd name="csY25" fmla="*/ 5238049 h 5632311"/>
              <a:gd name="csX26" fmla="*/ 0 w 3839731"/>
              <a:gd name="csY26" fmla="*/ 4843787 h 5632311"/>
              <a:gd name="csX27" fmla="*/ 0 w 3839731"/>
              <a:gd name="csY27" fmla="*/ 4167910 h 5632311"/>
              <a:gd name="csX28" fmla="*/ 0 w 3839731"/>
              <a:gd name="csY28" fmla="*/ 3773648 h 5632311"/>
              <a:gd name="csX29" fmla="*/ 0 w 3839731"/>
              <a:gd name="csY29" fmla="*/ 3379387 h 5632311"/>
              <a:gd name="csX30" fmla="*/ 0 w 3839731"/>
              <a:gd name="csY30" fmla="*/ 2985125 h 5632311"/>
              <a:gd name="csX31" fmla="*/ 0 w 3839731"/>
              <a:gd name="csY31" fmla="*/ 2365571 h 5632311"/>
              <a:gd name="csX32" fmla="*/ 0 w 3839731"/>
              <a:gd name="csY32" fmla="*/ 1914986 h 5632311"/>
              <a:gd name="csX33" fmla="*/ 0 w 3839731"/>
              <a:gd name="csY33" fmla="*/ 1351755 h 5632311"/>
              <a:gd name="csX34" fmla="*/ 0 w 3839731"/>
              <a:gd name="csY34" fmla="*/ 901170 h 5632311"/>
              <a:gd name="csX35" fmla="*/ 0 w 3839731"/>
              <a:gd name="csY35" fmla="*/ 0 h 5632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3839731" h="5632311" extrusionOk="0">
                <a:moveTo>
                  <a:pt x="0" y="0"/>
                </a:moveTo>
                <a:cubicBezTo>
                  <a:pt x="243325" y="-45937"/>
                  <a:pt x="361269" y="52176"/>
                  <a:pt x="510136" y="0"/>
                </a:cubicBezTo>
                <a:cubicBezTo>
                  <a:pt x="659003" y="-52176"/>
                  <a:pt x="918981" y="49976"/>
                  <a:pt x="1058669" y="0"/>
                </a:cubicBezTo>
                <a:cubicBezTo>
                  <a:pt x="1198357" y="-49976"/>
                  <a:pt x="1325294" y="22479"/>
                  <a:pt x="1568804" y="0"/>
                </a:cubicBezTo>
                <a:cubicBezTo>
                  <a:pt x="1812314" y="-22479"/>
                  <a:pt x="1913138" y="53193"/>
                  <a:pt x="2078940" y="0"/>
                </a:cubicBezTo>
                <a:cubicBezTo>
                  <a:pt x="2244742" y="-53193"/>
                  <a:pt x="2419887" y="10182"/>
                  <a:pt x="2512281" y="0"/>
                </a:cubicBezTo>
                <a:cubicBezTo>
                  <a:pt x="2604675" y="-10182"/>
                  <a:pt x="2876360" y="17810"/>
                  <a:pt x="2984020" y="0"/>
                </a:cubicBezTo>
                <a:cubicBezTo>
                  <a:pt x="3091680" y="-17810"/>
                  <a:pt x="3557491" y="48065"/>
                  <a:pt x="3839731" y="0"/>
                </a:cubicBezTo>
                <a:cubicBezTo>
                  <a:pt x="3846049" y="304530"/>
                  <a:pt x="3799388" y="431151"/>
                  <a:pt x="3839731" y="675877"/>
                </a:cubicBezTo>
                <a:cubicBezTo>
                  <a:pt x="3880074" y="920603"/>
                  <a:pt x="3814419" y="987983"/>
                  <a:pt x="3839731" y="1070139"/>
                </a:cubicBezTo>
                <a:cubicBezTo>
                  <a:pt x="3865043" y="1152295"/>
                  <a:pt x="3821340" y="1432209"/>
                  <a:pt x="3839731" y="1746016"/>
                </a:cubicBezTo>
                <a:cubicBezTo>
                  <a:pt x="3858122" y="2059823"/>
                  <a:pt x="3795112" y="2061764"/>
                  <a:pt x="3839731" y="2196601"/>
                </a:cubicBezTo>
                <a:cubicBezTo>
                  <a:pt x="3884350" y="2331438"/>
                  <a:pt x="3830090" y="2553810"/>
                  <a:pt x="3839731" y="2816156"/>
                </a:cubicBezTo>
                <a:cubicBezTo>
                  <a:pt x="3849372" y="3078502"/>
                  <a:pt x="3796045" y="3154756"/>
                  <a:pt x="3839731" y="3323063"/>
                </a:cubicBezTo>
                <a:cubicBezTo>
                  <a:pt x="3883417" y="3491370"/>
                  <a:pt x="3775332" y="3683018"/>
                  <a:pt x="3839731" y="3942618"/>
                </a:cubicBezTo>
                <a:cubicBezTo>
                  <a:pt x="3904130" y="4202218"/>
                  <a:pt x="3781557" y="4419382"/>
                  <a:pt x="3839731" y="4618495"/>
                </a:cubicBezTo>
                <a:cubicBezTo>
                  <a:pt x="3897905" y="4817608"/>
                  <a:pt x="3788642" y="4956084"/>
                  <a:pt x="3839731" y="5125403"/>
                </a:cubicBezTo>
                <a:cubicBezTo>
                  <a:pt x="3890820" y="5294722"/>
                  <a:pt x="3818739" y="5530621"/>
                  <a:pt x="3839731" y="5632311"/>
                </a:cubicBezTo>
                <a:cubicBezTo>
                  <a:pt x="3717549" y="5659103"/>
                  <a:pt x="3528697" y="5622268"/>
                  <a:pt x="3367993" y="5632311"/>
                </a:cubicBezTo>
                <a:cubicBezTo>
                  <a:pt x="3207289" y="5642354"/>
                  <a:pt x="3095796" y="5631524"/>
                  <a:pt x="2896254" y="5632311"/>
                </a:cubicBezTo>
                <a:cubicBezTo>
                  <a:pt x="2696712" y="5633098"/>
                  <a:pt x="2399742" y="5558013"/>
                  <a:pt x="2270927" y="5632311"/>
                </a:cubicBezTo>
                <a:cubicBezTo>
                  <a:pt x="2142112" y="5706609"/>
                  <a:pt x="1971173" y="5599512"/>
                  <a:pt x="1722394" y="5632311"/>
                </a:cubicBezTo>
                <a:cubicBezTo>
                  <a:pt x="1473615" y="5665110"/>
                  <a:pt x="1403528" y="5611801"/>
                  <a:pt x="1135463" y="5632311"/>
                </a:cubicBezTo>
                <a:cubicBezTo>
                  <a:pt x="867398" y="5652821"/>
                  <a:pt x="823539" y="5610968"/>
                  <a:pt x="702122" y="5632311"/>
                </a:cubicBezTo>
                <a:cubicBezTo>
                  <a:pt x="580705" y="5653654"/>
                  <a:pt x="177471" y="5565430"/>
                  <a:pt x="0" y="5632311"/>
                </a:cubicBezTo>
                <a:cubicBezTo>
                  <a:pt x="-42179" y="5483546"/>
                  <a:pt x="39280" y="5417814"/>
                  <a:pt x="0" y="5238049"/>
                </a:cubicBezTo>
                <a:cubicBezTo>
                  <a:pt x="-39280" y="5058284"/>
                  <a:pt x="15736" y="4973670"/>
                  <a:pt x="0" y="4843787"/>
                </a:cubicBezTo>
                <a:cubicBezTo>
                  <a:pt x="-15736" y="4713904"/>
                  <a:pt x="25088" y="4484015"/>
                  <a:pt x="0" y="4167910"/>
                </a:cubicBezTo>
                <a:cubicBezTo>
                  <a:pt x="-25088" y="3851805"/>
                  <a:pt x="781" y="3861471"/>
                  <a:pt x="0" y="3773648"/>
                </a:cubicBezTo>
                <a:cubicBezTo>
                  <a:pt x="-781" y="3685825"/>
                  <a:pt x="32300" y="3575492"/>
                  <a:pt x="0" y="3379387"/>
                </a:cubicBezTo>
                <a:cubicBezTo>
                  <a:pt x="-32300" y="3183282"/>
                  <a:pt x="22094" y="3071892"/>
                  <a:pt x="0" y="2985125"/>
                </a:cubicBezTo>
                <a:cubicBezTo>
                  <a:pt x="-22094" y="2898358"/>
                  <a:pt x="56875" y="2543819"/>
                  <a:pt x="0" y="2365571"/>
                </a:cubicBezTo>
                <a:cubicBezTo>
                  <a:pt x="-56875" y="2187323"/>
                  <a:pt x="49042" y="2057851"/>
                  <a:pt x="0" y="1914986"/>
                </a:cubicBezTo>
                <a:cubicBezTo>
                  <a:pt x="-49042" y="1772122"/>
                  <a:pt x="47659" y="1478730"/>
                  <a:pt x="0" y="1351755"/>
                </a:cubicBezTo>
                <a:cubicBezTo>
                  <a:pt x="-47659" y="1224780"/>
                  <a:pt x="32726" y="1090953"/>
                  <a:pt x="0" y="901170"/>
                </a:cubicBezTo>
                <a:cubicBezTo>
                  <a:pt x="-32726" y="711388"/>
                  <a:pt x="74098" y="323393"/>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r>
              <a:rPr lang="el-GR" sz="1200" dirty="0"/>
              <a:t>Να γιατί  τα παιδιά, στο  Γυμνάσιο της Κρήτης  όπου  δίδασκα  κάποτε  Ωδική  και Γαλλικά, με  φώναζαν Κυρία </a:t>
            </a:r>
            <a:r>
              <a:rPr lang="el-GR" sz="1200" dirty="0" err="1"/>
              <a:t>Ντορεμί</a:t>
            </a:r>
            <a:r>
              <a:rPr lang="el-GR" sz="1200" dirty="0"/>
              <a:t>. Νομίζω  άλλωστε  πώς  αυτό  ήταν το μόνο  που μάθανε  και  που θυμόνταν από  τα μαθήματά  μου. […] Στην  τάξη  των   μικρών  ήταν  κι ένα  αγόρι  ως  δώδεκα  χρονών, ο Βασίλης. Το  συμπαθούσα πολύ  αυτό το παιδί. Δεν  έμοιαζε  με τ’  άλλα. Ήταν ήσυχο. Από τα  μεγάλα ανοιχτά  παράθυρο κοίταζε,  θυμάμαι, τα σύννεφα που  περνούσαν. Δεν </a:t>
            </a:r>
            <a:r>
              <a:rPr lang="el-GR" sz="1200" dirty="0" err="1"/>
              <a:t>πολυπρόσεχε</a:t>
            </a:r>
            <a:r>
              <a:rPr lang="el-GR" sz="1200" dirty="0"/>
              <a:t>  στο μάθημα. Έμοιαζε να ζει  σ’ έναν  δικό του  κόσμο.[…]</a:t>
            </a:r>
          </a:p>
          <a:p>
            <a:r>
              <a:rPr lang="el-GR" sz="1200" dirty="0"/>
              <a:t>Μόνο  που  ήτανε  πολύ ωχρό  και κάπου –κάπου  έβηχε. […]  Μια  μέρα  ήρθε  δειλά  κοντά  μου. Μου πρόσφερε ένα γαρίφαλο. </a:t>
            </a:r>
          </a:p>
          <a:p>
            <a:r>
              <a:rPr lang="el-GR" sz="1200" dirty="0"/>
              <a:t> - «Είναι  από τη  γλάστρα μας»,  μου είπε. Ίσως  να ένιωθε  ο Βασίλης  την ιδιαίτερη   αγάπη  που  του είχα. Κατόπι για ένα  διάστημα  τον έχασα.[…]</a:t>
            </a:r>
          </a:p>
          <a:p>
            <a:r>
              <a:rPr lang="el-GR" sz="1200" dirty="0"/>
              <a:t>Η δεσποινίς Φρόσω με  κοίταξε  πρώτα  κι ύστερα χαμήλωσε τη φωνή της, ήρθε  κοντά μου, σαν να εκμυστηρευόταν  κάποιο  έγκλημα, μου είπε :</a:t>
            </a:r>
          </a:p>
          <a:p>
            <a:r>
              <a:rPr lang="el-GR" sz="1200" dirty="0"/>
              <a:t>- Έφτυσε αίμα!... Έχει φυματίωση!...</a:t>
            </a:r>
          </a:p>
          <a:p>
            <a:r>
              <a:rPr lang="el-GR" sz="1200" dirty="0"/>
              <a:t>-Ε, καλά! Μα αυτό σήμερα γιατρεύεται. Να τον στείλουμε  σε κανένα σανατόριο  για παιδιά.[…]</a:t>
            </a:r>
          </a:p>
          <a:p>
            <a:r>
              <a:rPr lang="el-GR" sz="1200" dirty="0"/>
              <a:t>-Καλέ τι λέτε;![…] Μα χρειάζονται  «μέσα» για να μπει ένας φτωχός  σε σανατόριο. Πρέπει να τρέξουν  οι γονείς  του, να παρακαλέσουν  υπουργούς […]. Ή  να ’</a:t>
            </a:r>
            <a:r>
              <a:rPr lang="el-GR" sz="1200" dirty="0" err="1"/>
              <a:t>χουν</a:t>
            </a:r>
            <a:r>
              <a:rPr lang="el-GR" sz="1200" dirty="0"/>
              <a:t>  λεφτά με την ουρά. Πού να  τα ’</a:t>
            </a:r>
            <a:r>
              <a:rPr lang="el-GR" sz="1200" dirty="0" err="1"/>
              <a:t>χουν</a:t>
            </a:r>
            <a:r>
              <a:rPr lang="el-GR" sz="1200" dirty="0"/>
              <a:t>  ο Βασίλης  και οι δικοί του…. </a:t>
            </a:r>
          </a:p>
          <a:p>
            <a:endParaRPr lang="el-GR" sz="1200" dirty="0"/>
          </a:p>
          <a:p>
            <a:r>
              <a:rPr lang="el-GR" sz="1200" dirty="0" err="1"/>
              <a:t>Λιλίκα</a:t>
            </a:r>
            <a:r>
              <a:rPr lang="el-GR" sz="1200" dirty="0"/>
              <a:t> Νάκου, </a:t>
            </a:r>
            <a:r>
              <a:rPr lang="el-GR" sz="1200" i="1" dirty="0"/>
              <a:t>Η κυρία </a:t>
            </a:r>
            <a:r>
              <a:rPr lang="el-GR" sz="1200" i="1" dirty="0" err="1"/>
              <a:t>Ντορεμί</a:t>
            </a:r>
            <a:r>
              <a:rPr lang="el-GR" sz="1200" i="1" dirty="0"/>
              <a:t>, Δωρικός, </a:t>
            </a:r>
            <a:r>
              <a:rPr lang="el-GR" sz="1200" dirty="0"/>
              <a:t>Αθήνα 1997,  σ. 9, 156-157.</a:t>
            </a:r>
          </a:p>
        </p:txBody>
      </p:sp>
    </p:spTree>
    <p:extLst>
      <p:ext uri="{BB962C8B-B14F-4D97-AF65-F5344CB8AC3E}">
        <p14:creationId xmlns:p14="http://schemas.microsoft.com/office/powerpoint/2010/main" val="218543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224AE-7C0E-BD38-1015-DABC4FD04D8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E5A097C-C1F0-9FA7-DD3E-D50F9E080BD0}"/>
              </a:ext>
            </a:extLst>
          </p:cNvPr>
          <p:cNvSpPr>
            <a:spLocks noGrp="1"/>
          </p:cNvSpPr>
          <p:nvPr>
            <p:ph type="title"/>
          </p:nvPr>
        </p:nvSpPr>
        <p:spPr>
          <a:xfrm>
            <a:off x="879025" y="584299"/>
            <a:ext cx="9818914" cy="906916"/>
          </a:xfrm>
          <a:custGeom>
            <a:avLst/>
            <a:gdLst>
              <a:gd name="csX0" fmla="*/ 0 w 9818914"/>
              <a:gd name="csY0" fmla="*/ 0 h 906916"/>
              <a:gd name="csX1" fmla="*/ 479394 w 9818914"/>
              <a:gd name="csY1" fmla="*/ 0 h 906916"/>
              <a:gd name="csX2" fmla="*/ 958788 w 9818914"/>
              <a:gd name="csY2" fmla="*/ 0 h 906916"/>
              <a:gd name="csX3" fmla="*/ 1634560 w 9818914"/>
              <a:gd name="csY3" fmla="*/ 0 h 906916"/>
              <a:gd name="csX4" fmla="*/ 2113954 w 9818914"/>
              <a:gd name="csY4" fmla="*/ 0 h 906916"/>
              <a:gd name="csX5" fmla="*/ 2691538 w 9818914"/>
              <a:gd name="csY5" fmla="*/ 0 h 906916"/>
              <a:gd name="csX6" fmla="*/ 3269121 w 9818914"/>
              <a:gd name="csY6" fmla="*/ 0 h 906916"/>
              <a:gd name="csX7" fmla="*/ 3846704 w 9818914"/>
              <a:gd name="csY7" fmla="*/ 0 h 906916"/>
              <a:gd name="csX8" fmla="*/ 4129720 w 9818914"/>
              <a:gd name="csY8" fmla="*/ 0 h 906916"/>
              <a:gd name="csX9" fmla="*/ 4707303 w 9818914"/>
              <a:gd name="csY9" fmla="*/ 0 h 906916"/>
              <a:gd name="csX10" fmla="*/ 5088508 w 9818914"/>
              <a:gd name="csY10" fmla="*/ 0 h 906916"/>
              <a:gd name="csX11" fmla="*/ 5469713 w 9818914"/>
              <a:gd name="csY11" fmla="*/ 0 h 906916"/>
              <a:gd name="csX12" fmla="*/ 6047296 w 9818914"/>
              <a:gd name="csY12" fmla="*/ 0 h 906916"/>
              <a:gd name="csX13" fmla="*/ 6624879 w 9818914"/>
              <a:gd name="csY13" fmla="*/ 0 h 906916"/>
              <a:gd name="csX14" fmla="*/ 7202462 w 9818914"/>
              <a:gd name="csY14" fmla="*/ 0 h 906916"/>
              <a:gd name="csX15" fmla="*/ 7485478 w 9818914"/>
              <a:gd name="csY15" fmla="*/ 0 h 906916"/>
              <a:gd name="csX16" fmla="*/ 7768494 w 9818914"/>
              <a:gd name="csY16" fmla="*/ 0 h 906916"/>
              <a:gd name="csX17" fmla="*/ 8346077 w 9818914"/>
              <a:gd name="csY17" fmla="*/ 0 h 906916"/>
              <a:gd name="csX18" fmla="*/ 8825471 w 9818914"/>
              <a:gd name="csY18" fmla="*/ 0 h 906916"/>
              <a:gd name="csX19" fmla="*/ 9818914 w 9818914"/>
              <a:gd name="csY19" fmla="*/ 0 h 906916"/>
              <a:gd name="csX20" fmla="*/ 9818914 w 9818914"/>
              <a:gd name="csY20" fmla="*/ 435320 h 906916"/>
              <a:gd name="csX21" fmla="*/ 9818914 w 9818914"/>
              <a:gd name="csY21" fmla="*/ 906916 h 906916"/>
              <a:gd name="csX22" fmla="*/ 9535898 w 9818914"/>
              <a:gd name="csY22" fmla="*/ 906916 h 906916"/>
              <a:gd name="csX23" fmla="*/ 8860126 w 9818914"/>
              <a:gd name="csY23" fmla="*/ 906916 h 906916"/>
              <a:gd name="csX24" fmla="*/ 8380732 w 9818914"/>
              <a:gd name="csY24" fmla="*/ 906916 h 906916"/>
              <a:gd name="csX25" fmla="*/ 7803149 w 9818914"/>
              <a:gd name="csY25" fmla="*/ 906916 h 906916"/>
              <a:gd name="csX26" fmla="*/ 7323755 w 9818914"/>
              <a:gd name="csY26" fmla="*/ 906916 h 906916"/>
              <a:gd name="csX27" fmla="*/ 6746172 w 9818914"/>
              <a:gd name="csY27" fmla="*/ 906916 h 906916"/>
              <a:gd name="csX28" fmla="*/ 6364967 w 9818914"/>
              <a:gd name="csY28" fmla="*/ 906916 h 906916"/>
              <a:gd name="csX29" fmla="*/ 5983762 w 9818914"/>
              <a:gd name="csY29" fmla="*/ 906916 h 906916"/>
              <a:gd name="csX30" fmla="*/ 5602557 w 9818914"/>
              <a:gd name="csY30" fmla="*/ 906916 h 906916"/>
              <a:gd name="csX31" fmla="*/ 5024974 w 9818914"/>
              <a:gd name="csY31" fmla="*/ 906916 h 906916"/>
              <a:gd name="csX32" fmla="*/ 4251012 w 9818914"/>
              <a:gd name="csY32" fmla="*/ 906916 h 906916"/>
              <a:gd name="csX33" fmla="*/ 3967996 w 9818914"/>
              <a:gd name="csY33" fmla="*/ 906916 h 906916"/>
              <a:gd name="csX34" fmla="*/ 3488602 w 9818914"/>
              <a:gd name="csY34" fmla="*/ 906916 h 906916"/>
              <a:gd name="csX35" fmla="*/ 3205587 w 9818914"/>
              <a:gd name="csY35" fmla="*/ 906916 h 906916"/>
              <a:gd name="csX36" fmla="*/ 2431625 w 9818914"/>
              <a:gd name="csY36" fmla="*/ 906916 h 906916"/>
              <a:gd name="csX37" fmla="*/ 1952231 w 9818914"/>
              <a:gd name="csY37" fmla="*/ 906916 h 906916"/>
              <a:gd name="csX38" fmla="*/ 1571026 w 9818914"/>
              <a:gd name="csY38" fmla="*/ 906916 h 906916"/>
              <a:gd name="csX39" fmla="*/ 1091632 w 9818914"/>
              <a:gd name="csY39" fmla="*/ 906916 h 906916"/>
              <a:gd name="csX40" fmla="*/ 0 w 9818914"/>
              <a:gd name="csY40" fmla="*/ 906916 h 906916"/>
              <a:gd name="csX41" fmla="*/ 0 w 9818914"/>
              <a:gd name="csY41" fmla="*/ 462527 h 906916"/>
              <a:gd name="csX42" fmla="*/ 0 w 9818914"/>
              <a:gd name="csY42" fmla="*/ 0 h 9069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9818914" h="906916" fill="none" extrusionOk="0">
                <a:moveTo>
                  <a:pt x="0" y="0"/>
                </a:moveTo>
                <a:cubicBezTo>
                  <a:pt x="185671" y="-21822"/>
                  <a:pt x="320533" y="34290"/>
                  <a:pt x="479394" y="0"/>
                </a:cubicBezTo>
                <a:cubicBezTo>
                  <a:pt x="638255" y="-34290"/>
                  <a:pt x="768107" y="36249"/>
                  <a:pt x="958788" y="0"/>
                </a:cubicBezTo>
                <a:cubicBezTo>
                  <a:pt x="1149469" y="-36249"/>
                  <a:pt x="1330919" y="801"/>
                  <a:pt x="1634560" y="0"/>
                </a:cubicBezTo>
                <a:cubicBezTo>
                  <a:pt x="1938201" y="-801"/>
                  <a:pt x="1890595" y="29252"/>
                  <a:pt x="2113954" y="0"/>
                </a:cubicBezTo>
                <a:cubicBezTo>
                  <a:pt x="2337313" y="-29252"/>
                  <a:pt x="2534734" y="24378"/>
                  <a:pt x="2691538" y="0"/>
                </a:cubicBezTo>
                <a:cubicBezTo>
                  <a:pt x="2848342" y="-24378"/>
                  <a:pt x="3124699" y="56910"/>
                  <a:pt x="3269121" y="0"/>
                </a:cubicBezTo>
                <a:cubicBezTo>
                  <a:pt x="3413543" y="-56910"/>
                  <a:pt x="3582850" y="33096"/>
                  <a:pt x="3846704" y="0"/>
                </a:cubicBezTo>
                <a:cubicBezTo>
                  <a:pt x="4110558" y="-33096"/>
                  <a:pt x="4004669" y="4309"/>
                  <a:pt x="4129720" y="0"/>
                </a:cubicBezTo>
                <a:cubicBezTo>
                  <a:pt x="4254771" y="-4309"/>
                  <a:pt x="4505418" y="64965"/>
                  <a:pt x="4707303" y="0"/>
                </a:cubicBezTo>
                <a:cubicBezTo>
                  <a:pt x="4909188" y="-64965"/>
                  <a:pt x="4964978" y="9144"/>
                  <a:pt x="5088508" y="0"/>
                </a:cubicBezTo>
                <a:cubicBezTo>
                  <a:pt x="5212039" y="-9144"/>
                  <a:pt x="5388116" y="16175"/>
                  <a:pt x="5469713" y="0"/>
                </a:cubicBezTo>
                <a:cubicBezTo>
                  <a:pt x="5551310" y="-16175"/>
                  <a:pt x="5864277" y="68323"/>
                  <a:pt x="6047296" y="0"/>
                </a:cubicBezTo>
                <a:cubicBezTo>
                  <a:pt x="6230315" y="-68323"/>
                  <a:pt x="6432702" y="8293"/>
                  <a:pt x="6624879" y="0"/>
                </a:cubicBezTo>
                <a:cubicBezTo>
                  <a:pt x="6817056" y="-8293"/>
                  <a:pt x="6946395" y="40008"/>
                  <a:pt x="7202462" y="0"/>
                </a:cubicBezTo>
                <a:cubicBezTo>
                  <a:pt x="7458529" y="-40008"/>
                  <a:pt x="7397638" y="32071"/>
                  <a:pt x="7485478" y="0"/>
                </a:cubicBezTo>
                <a:cubicBezTo>
                  <a:pt x="7573318" y="-32071"/>
                  <a:pt x="7635038" y="28480"/>
                  <a:pt x="7768494" y="0"/>
                </a:cubicBezTo>
                <a:cubicBezTo>
                  <a:pt x="7901950" y="-28480"/>
                  <a:pt x="8185507" y="35752"/>
                  <a:pt x="8346077" y="0"/>
                </a:cubicBezTo>
                <a:cubicBezTo>
                  <a:pt x="8506647" y="-35752"/>
                  <a:pt x="8650348" y="16694"/>
                  <a:pt x="8825471" y="0"/>
                </a:cubicBezTo>
                <a:cubicBezTo>
                  <a:pt x="9000594" y="-16694"/>
                  <a:pt x="9594357" y="48012"/>
                  <a:pt x="9818914" y="0"/>
                </a:cubicBezTo>
                <a:cubicBezTo>
                  <a:pt x="9831787" y="107856"/>
                  <a:pt x="9784078" y="284811"/>
                  <a:pt x="9818914" y="435320"/>
                </a:cubicBezTo>
                <a:cubicBezTo>
                  <a:pt x="9853750" y="585829"/>
                  <a:pt x="9785857" y="734763"/>
                  <a:pt x="9818914" y="906916"/>
                </a:cubicBezTo>
                <a:cubicBezTo>
                  <a:pt x="9751449" y="920541"/>
                  <a:pt x="9617477" y="877690"/>
                  <a:pt x="9535898" y="906916"/>
                </a:cubicBezTo>
                <a:cubicBezTo>
                  <a:pt x="9454319" y="936142"/>
                  <a:pt x="9105299" y="884392"/>
                  <a:pt x="8860126" y="906916"/>
                </a:cubicBezTo>
                <a:cubicBezTo>
                  <a:pt x="8614953" y="929440"/>
                  <a:pt x="8537260" y="856532"/>
                  <a:pt x="8380732" y="906916"/>
                </a:cubicBezTo>
                <a:cubicBezTo>
                  <a:pt x="8224204" y="957300"/>
                  <a:pt x="7946034" y="867378"/>
                  <a:pt x="7803149" y="906916"/>
                </a:cubicBezTo>
                <a:cubicBezTo>
                  <a:pt x="7660264" y="946454"/>
                  <a:pt x="7559863" y="858662"/>
                  <a:pt x="7323755" y="906916"/>
                </a:cubicBezTo>
                <a:cubicBezTo>
                  <a:pt x="7087647" y="955170"/>
                  <a:pt x="7005210" y="847154"/>
                  <a:pt x="6746172" y="906916"/>
                </a:cubicBezTo>
                <a:cubicBezTo>
                  <a:pt x="6487134" y="966678"/>
                  <a:pt x="6524791" y="891512"/>
                  <a:pt x="6364967" y="906916"/>
                </a:cubicBezTo>
                <a:cubicBezTo>
                  <a:pt x="6205144" y="922320"/>
                  <a:pt x="6091299" y="878273"/>
                  <a:pt x="5983762" y="906916"/>
                </a:cubicBezTo>
                <a:cubicBezTo>
                  <a:pt x="5876225" y="935559"/>
                  <a:pt x="5772305" y="864045"/>
                  <a:pt x="5602557" y="906916"/>
                </a:cubicBezTo>
                <a:cubicBezTo>
                  <a:pt x="5432809" y="949787"/>
                  <a:pt x="5296823" y="852080"/>
                  <a:pt x="5024974" y="906916"/>
                </a:cubicBezTo>
                <a:cubicBezTo>
                  <a:pt x="4753125" y="961752"/>
                  <a:pt x="4637596" y="857303"/>
                  <a:pt x="4251012" y="906916"/>
                </a:cubicBezTo>
                <a:cubicBezTo>
                  <a:pt x="3864428" y="956529"/>
                  <a:pt x="4068314" y="906598"/>
                  <a:pt x="3967996" y="906916"/>
                </a:cubicBezTo>
                <a:cubicBezTo>
                  <a:pt x="3867678" y="907234"/>
                  <a:pt x="3682638" y="892054"/>
                  <a:pt x="3488602" y="906916"/>
                </a:cubicBezTo>
                <a:cubicBezTo>
                  <a:pt x="3294566" y="921778"/>
                  <a:pt x="3326240" y="888665"/>
                  <a:pt x="3205587" y="906916"/>
                </a:cubicBezTo>
                <a:cubicBezTo>
                  <a:pt x="3084935" y="925167"/>
                  <a:pt x="2727837" y="870288"/>
                  <a:pt x="2431625" y="906916"/>
                </a:cubicBezTo>
                <a:cubicBezTo>
                  <a:pt x="2135413" y="943544"/>
                  <a:pt x="2153904" y="881217"/>
                  <a:pt x="1952231" y="906916"/>
                </a:cubicBezTo>
                <a:cubicBezTo>
                  <a:pt x="1750558" y="932615"/>
                  <a:pt x="1698649" y="896125"/>
                  <a:pt x="1571026" y="906916"/>
                </a:cubicBezTo>
                <a:cubicBezTo>
                  <a:pt x="1443403" y="917707"/>
                  <a:pt x="1244905" y="864702"/>
                  <a:pt x="1091632" y="906916"/>
                </a:cubicBezTo>
                <a:cubicBezTo>
                  <a:pt x="938359" y="949130"/>
                  <a:pt x="439360" y="824634"/>
                  <a:pt x="0" y="906916"/>
                </a:cubicBezTo>
                <a:cubicBezTo>
                  <a:pt x="-51829" y="794316"/>
                  <a:pt x="13300" y="639659"/>
                  <a:pt x="0" y="462527"/>
                </a:cubicBezTo>
                <a:cubicBezTo>
                  <a:pt x="-13300" y="285395"/>
                  <a:pt x="52648" y="136974"/>
                  <a:pt x="0" y="0"/>
                </a:cubicBezTo>
                <a:close/>
              </a:path>
              <a:path w="9818914" h="906916" stroke="0" extrusionOk="0">
                <a:moveTo>
                  <a:pt x="0" y="0"/>
                </a:moveTo>
                <a:cubicBezTo>
                  <a:pt x="224300" y="-56983"/>
                  <a:pt x="391345" y="22177"/>
                  <a:pt x="577583" y="0"/>
                </a:cubicBezTo>
                <a:cubicBezTo>
                  <a:pt x="763821" y="-22177"/>
                  <a:pt x="883636" y="28708"/>
                  <a:pt x="1056977" y="0"/>
                </a:cubicBezTo>
                <a:cubicBezTo>
                  <a:pt x="1230318" y="-28708"/>
                  <a:pt x="1256305" y="40204"/>
                  <a:pt x="1438182" y="0"/>
                </a:cubicBezTo>
                <a:cubicBezTo>
                  <a:pt x="1620059" y="-40204"/>
                  <a:pt x="1721034" y="2620"/>
                  <a:pt x="1917576" y="0"/>
                </a:cubicBezTo>
                <a:cubicBezTo>
                  <a:pt x="2114118" y="-2620"/>
                  <a:pt x="2351278" y="71392"/>
                  <a:pt x="2593348" y="0"/>
                </a:cubicBezTo>
                <a:cubicBezTo>
                  <a:pt x="2835418" y="-71392"/>
                  <a:pt x="2915744" y="25886"/>
                  <a:pt x="3170932" y="0"/>
                </a:cubicBezTo>
                <a:cubicBezTo>
                  <a:pt x="3426120" y="-25886"/>
                  <a:pt x="3322119" y="1576"/>
                  <a:pt x="3453947" y="0"/>
                </a:cubicBezTo>
                <a:cubicBezTo>
                  <a:pt x="3585776" y="-1576"/>
                  <a:pt x="3922824" y="8014"/>
                  <a:pt x="4227909" y="0"/>
                </a:cubicBezTo>
                <a:cubicBezTo>
                  <a:pt x="4532994" y="-8014"/>
                  <a:pt x="4479526" y="2482"/>
                  <a:pt x="4609114" y="0"/>
                </a:cubicBezTo>
                <a:cubicBezTo>
                  <a:pt x="4738703" y="-2482"/>
                  <a:pt x="4883851" y="41546"/>
                  <a:pt x="4990319" y="0"/>
                </a:cubicBezTo>
                <a:cubicBezTo>
                  <a:pt x="5096788" y="-41546"/>
                  <a:pt x="5496603" y="41104"/>
                  <a:pt x="5666091" y="0"/>
                </a:cubicBezTo>
                <a:cubicBezTo>
                  <a:pt x="5835579" y="-41104"/>
                  <a:pt x="5908291" y="28850"/>
                  <a:pt x="6145485" y="0"/>
                </a:cubicBezTo>
                <a:cubicBezTo>
                  <a:pt x="6382679" y="-28850"/>
                  <a:pt x="6543946" y="222"/>
                  <a:pt x="6919446" y="0"/>
                </a:cubicBezTo>
                <a:cubicBezTo>
                  <a:pt x="7294946" y="-222"/>
                  <a:pt x="7450269" y="77762"/>
                  <a:pt x="7693408" y="0"/>
                </a:cubicBezTo>
                <a:cubicBezTo>
                  <a:pt x="7936547" y="-77762"/>
                  <a:pt x="8261320" y="25060"/>
                  <a:pt x="8467369" y="0"/>
                </a:cubicBezTo>
                <a:cubicBezTo>
                  <a:pt x="8673418" y="-25060"/>
                  <a:pt x="8911755" y="57175"/>
                  <a:pt x="9044953" y="0"/>
                </a:cubicBezTo>
                <a:cubicBezTo>
                  <a:pt x="9178151" y="-57175"/>
                  <a:pt x="9599929" y="79436"/>
                  <a:pt x="9818914" y="0"/>
                </a:cubicBezTo>
                <a:cubicBezTo>
                  <a:pt x="9828883" y="91445"/>
                  <a:pt x="9773343" y="284579"/>
                  <a:pt x="9818914" y="444389"/>
                </a:cubicBezTo>
                <a:cubicBezTo>
                  <a:pt x="9864485" y="604199"/>
                  <a:pt x="9772429" y="691246"/>
                  <a:pt x="9818914" y="906916"/>
                </a:cubicBezTo>
                <a:cubicBezTo>
                  <a:pt x="9592476" y="922012"/>
                  <a:pt x="9292862" y="829863"/>
                  <a:pt x="9143142" y="906916"/>
                </a:cubicBezTo>
                <a:cubicBezTo>
                  <a:pt x="8993422" y="983969"/>
                  <a:pt x="8876918" y="876527"/>
                  <a:pt x="8663748" y="906916"/>
                </a:cubicBezTo>
                <a:cubicBezTo>
                  <a:pt x="8450578" y="937305"/>
                  <a:pt x="8380666" y="872219"/>
                  <a:pt x="8184354" y="906916"/>
                </a:cubicBezTo>
                <a:cubicBezTo>
                  <a:pt x="7988042" y="941613"/>
                  <a:pt x="7858783" y="868628"/>
                  <a:pt x="7704960" y="906916"/>
                </a:cubicBezTo>
                <a:cubicBezTo>
                  <a:pt x="7551137" y="945204"/>
                  <a:pt x="7490297" y="881549"/>
                  <a:pt x="7323755" y="906916"/>
                </a:cubicBezTo>
                <a:cubicBezTo>
                  <a:pt x="7157214" y="932283"/>
                  <a:pt x="7178459" y="897529"/>
                  <a:pt x="7040739" y="906916"/>
                </a:cubicBezTo>
                <a:cubicBezTo>
                  <a:pt x="6903019" y="916303"/>
                  <a:pt x="6500718" y="883188"/>
                  <a:pt x="6266777" y="906916"/>
                </a:cubicBezTo>
                <a:cubicBezTo>
                  <a:pt x="6032836" y="930644"/>
                  <a:pt x="5771560" y="868397"/>
                  <a:pt x="5591005" y="906916"/>
                </a:cubicBezTo>
                <a:cubicBezTo>
                  <a:pt x="5410450" y="945435"/>
                  <a:pt x="5278833" y="876978"/>
                  <a:pt x="5013422" y="906916"/>
                </a:cubicBezTo>
                <a:cubicBezTo>
                  <a:pt x="4748011" y="936854"/>
                  <a:pt x="4578056" y="843238"/>
                  <a:pt x="4337650" y="906916"/>
                </a:cubicBezTo>
                <a:cubicBezTo>
                  <a:pt x="4097244" y="970594"/>
                  <a:pt x="4047930" y="883418"/>
                  <a:pt x="3956445" y="906916"/>
                </a:cubicBezTo>
                <a:cubicBezTo>
                  <a:pt x="3864961" y="930414"/>
                  <a:pt x="3736817" y="886099"/>
                  <a:pt x="3673429" y="906916"/>
                </a:cubicBezTo>
                <a:cubicBezTo>
                  <a:pt x="3610041" y="927733"/>
                  <a:pt x="3418487" y="894087"/>
                  <a:pt x="3292224" y="906916"/>
                </a:cubicBezTo>
                <a:cubicBezTo>
                  <a:pt x="3165962" y="919745"/>
                  <a:pt x="2788518" y="857964"/>
                  <a:pt x="2518263" y="906916"/>
                </a:cubicBezTo>
                <a:cubicBezTo>
                  <a:pt x="2248008" y="955868"/>
                  <a:pt x="2258506" y="870508"/>
                  <a:pt x="2038869" y="906916"/>
                </a:cubicBezTo>
                <a:cubicBezTo>
                  <a:pt x="1819232" y="943324"/>
                  <a:pt x="1839754" y="895590"/>
                  <a:pt x="1755853" y="906916"/>
                </a:cubicBezTo>
                <a:cubicBezTo>
                  <a:pt x="1671952" y="918242"/>
                  <a:pt x="1377686" y="880662"/>
                  <a:pt x="1276459" y="906916"/>
                </a:cubicBezTo>
                <a:cubicBezTo>
                  <a:pt x="1175232" y="933170"/>
                  <a:pt x="1037588" y="905683"/>
                  <a:pt x="895254" y="906916"/>
                </a:cubicBezTo>
                <a:cubicBezTo>
                  <a:pt x="752921" y="908149"/>
                  <a:pt x="691138" y="894379"/>
                  <a:pt x="612238" y="906916"/>
                </a:cubicBezTo>
                <a:cubicBezTo>
                  <a:pt x="533338" y="919453"/>
                  <a:pt x="126409" y="876269"/>
                  <a:pt x="0" y="906916"/>
                </a:cubicBezTo>
                <a:cubicBezTo>
                  <a:pt x="-42119" y="734168"/>
                  <a:pt x="38477" y="565826"/>
                  <a:pt x="0" y="444389"/>
                </a:cubicBezTo>
                <a:cubicBezTo>
                  <a:pt x="-38477" y="322952"/>
                  <a:pt x="34442" y="215113"/>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a:bodyPr>
          <a:lstStyle/>
          <a:p>
            <a:r>
              <a:rPr lang="el-GR" sz="2000" b="1" dirty="0"/>
              <a:t>Αφού μελετήσετε τα δύο αποσπάσματα, </a:t>
            </a:r>
            <a:r>
              <a:rPr lang="el-GR" sz="2000" b="1" dirty="0">
                <a:highlight>
                  <a:srgbClr val="FFFF00"/>
                </a:highlight>
              </a:rPr>
              <a:t>ποιους αφηγηματικούς τρόπους </a:t>
            </a:r>
            <a:r>
              <a:rPr lang="el-GR" sz="2000" b="1" dirty="0"/>
              <a:t>εντοπίζετε στο καθένα και ποια είναι η λειτουργία τους;</a:t>
            </a:r>
          </a:p>
        </p:txBody>
      </p:sp>
      <p:sp>
        <p:nvSpPr>
          <p:cNvPr id="3" name="Τίτλος 1">
            <a:extLst>
              <a:ext uri="{FF2B5EF4-FFF2-40B4-BE49-F238E27FC236}">
                <a16:creationId xmlns:a16="http://schemas.microsoft.com/office/drawing/2014/main" id="{8D469E73-F3F1-0D54-3682-BE8DA601D078}"/>
              </a:ext>
            </a:extLst>
          </p:cNvPr>
          <p:cNvSpPr txBox="1">
            <a:spLocks/>
          </p:cNvSpPr>
          <p:nvPr/>
        </p:nvSpPr>
        <p:spPr>
          <a:xfrm>
            <a:off x="304800" y="4276496"/>
            <a:ext cx="1458688" cy="658132"/>
          </a:xfrm>
          <a:custGeom>
            <a:avLst/>
            <a:gdLst>
              <a:gd name="csX0" fmla="*/ 0 w 1458688"/>
              <a:gd name="csY0" fmla="*/ 0 h 658132"/>
              <a:gd name="csX1" fmla="*/ 515403 w 1458688"/>
              <a:gd name="csY1" fmla="*/ 0 h 658132"/>
              <a:gd name="csX2" fmla="*/ 957872 w 1458688"/>
              <a:gd name="csY2" fmla="*/ 0 h 658132"/>
              <a:gd name="csX3" fmla="*/ 1458688 w 1458688"/>
              <a:gd name="csY3" fmla="*/ 0 h 658132"/>
              <a:gd name="csX4" fmla="*/ 1458688 w 1458688"/>
              <a:gd name="csY4" fmla="*/ 342229 h 658132"/>
              <a:gd name="csX5" fmla="*/ 1458688 w 1458688"/>
              <a:gd name="csY5" fmla="*/ 658132 h 658132"/>
              <a:gd name="csX6" fmla="*/ 1001632 w 1458688"/>
              <a:gd name="csY6" fmla="*/ 658132 h 658132"/>
              <a:gd name="csX7" fmla="*/ 529990 w 1458688"/>
              <a:gd name="csY7" fmla="*/ 658132 h 658132"/>
              <a:gd name="csX8" fmla="*/ 0 w 1458688"/>
              <a:gd name="csY8" fmla="*/ 658132 h 658132"/>
              <a:gd name="csX9" fmla="*/ 0 w 1458688"/>
              <a:gd name="csY9" fmla="*/ 335647 h 658132"/>
              <a:gd name="csX10" fmla="*/ 0 w 1458688"/>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58688" h="658132" fill="none" extrusionOk="0">
                <a:moveTo>
                  <a:pt x="0" y="0"/>
                </a:moveTo>
                <a:cubicBezTo>
                  <a:pt x="121971" y="-8465"/>
                  <a:pt x="303254" y="2500"/>
                  <a:pt x="515403" y="0"/>
                </a:cubicBezTo>
                <a:cubicBezTo>
                  <a:pt x="727552" y="-2500"/>
                  <a:pt x="852688" y="30440"/>
                  <a:pt x="957872" y="0"/>
                </a:cubicBezTo>
                <a:cubicBezTo>
                  <a:pt x="1063056" y="-30440"/>
                  <a:pt x="1272947" y="50281"/>
                  <a:pt x="1458688" y="0"/>
                </a:cubicBezTo>
                <a:cubicBezTo>
                  <a:pt x="1475527" y="116673"/>
                  <a:pt x="1420148" y="177181"/>
                  <a:pt x="1458688" y="342229"/>
                </a:cubicBezTo>
                <a:cubicBezTo>
                  <a:pt x="1497228" y="507277"/>
                  <a:pt x="1447734" y="534609"/>
                  <a:pt x="1458688" y="658132"/>
                </a:cubicBezTo>
                <a:cubicBezTo>
                  <a:pt x="1233616" y="707827"/>
                  <a:pt x="1200610" y="646567"/>
                  <a:pt x="1001632" y="658132"/>
                </a:cubicBezTo>
                <a:cubicBezTo>
                  <a:pt x="802654" y="669697"/>
                  <a:pt x="649460" y="629238"/>
                  <a:pt x="529990" y="658132"/>
                </a:cubicBezTo>
                <a:cubicBezTo>
                  <a:pt x="410520" y="687026"/>
                  <a:pt x="174419" y="641355"/>
                  <a:pt x="0" y="658132"/>
                </a:cubicBezTo>
                <a:cubicBezTo>
                  <a:pt x="-8368" y="545472"/>
                  <a:pt x="12894" y="420567"/>
                  <a:pt x="0" y="335647"/>
                </a:cubicBezTo>
                <a:cubicBezTo>
                  <a:pt x="-12894" y="250727"/>
                  <a:pt x="19992" y="150466"/>
                  <a:pt x="0" y="0"/>
                </a:cubicBezTo>
                <a:close/>
              </a:path>
              <a:path w="1458688" h="658132" stroke="0" extrusionOk="0">
                <a:moveTo>
                  <a:pt x="0" y="0"/>
                </a:moveTo>
                <a:cubicBezTo>
                  <a:pt x="161016" y="-7866"/>
                  <a:pt x="355734" y="6388"/>
                  <a:pt x="486229" y="0"/>
                </a:cubicBezTo>
                <a:cubicBezTo>
                  <a:pt x="616724" y="-6388"/>
                  <a:pt x="849384" y="38829"/>
                  <a:pt x="957872" y="0"/>
                </a:cubicBezTo>
                <a:cubicBezTo>
                  <a:pt x="1066360" y="-38829"/>
                  <a:pt x="1264275" y="20067"/>
                  <a:pt x="1458688" y="0"/>
                </a:cubicBezTo>
                <a:cubicBezTo>
                  <a:pt x="1491662" y="95554"/>
                  <a:pt x="1446580" y="187440"/>
                  <a:pt x="1458688" y="322485"/>
                </a:cubicBezTo>
                <a:cubicBezTo>
                  <a:pt x="1470796" y="457530"/>
                  <a:pt x="1438863" y="519133"/>
                  <a:pt x="1458688" y="658132"/>
                </a:cubicBezTo>
                <a:cubicBezTo>
                  <a:pt x="1249008" y="677356"/>
                  <a:pt x="1133774" y="655406"/>
                  <a:pt x="1001632" y="658132"/>
                </a:cubicBezTo>
                <a:cubicBezTo>
                  <a:pt x="869490" y="660858"/>
                  <a:pt x="713838" y="623317"/>
                  <a:pt x="529990" y="658132"/>
                </a:cubicBezTo>
                <a:cubicBezTo>
                  <a:pt x="346142" y="692947"/>
                  <a:pt x="116749" y="601269"/>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αφήγηση</a:t>
            </a:r>
          </a:p>
        </p:txBody>
      </p:sp>
      <p:sp>
        <p:nvSpPr>
          <p:cNvPr id="7" name="Τίτλος 1">
            <a:extLst>
              <a:ext uri="{FF2B5EF4-FFF2-40B4-BE49-F238E27FC236}">
                <a16:creationId xmlns:a16="http://schemas.microsoft.com/office/drawing/2014/main" id="{D8E40D79-EBAD-8A60-FD18-FCEA09E27918}"/>
              </a:ext>
            </a:extLst>
          </p:cNvPr>
          <p:cNvSpPr txBox="1">
            <a:spLocks/>
          </p:cNvSpPr>
          <p:nvPr/>
        </p:nvSpPr>
        <p:spPr>
          <a:xfrm>
            <a:off x="3566431" y="4316762"/>
            <a:ext cx="1332143" cy="658132"/>
          </a:xfrm>
          <a:custGeom>
            <a:avLst/>
            <a:gdLst>
              <a:gd name="csX0" fmla="*/ 0 w 1332143"/>
              <a:gd name="csY0" fmla="*/ 0 h 658132"/>
              <a:gd name="csX1" fmla="*/ 470691 w 1332143"/>
              <a:gd name="csY1" fmla="*/ 0 h 658132"/>
              <a:gd name="csX2" fmla="*/ 874774 w 1332143"/>
              <a:gd name="csY2" fmla="*/ 0 h 658132"/>
              <a:gd name="csX3" fmla="*/ 1332143 w 1332143"/>
              <a:gd name="csY3" fmla="*/ 0 h 658132"/>
              <a:gd name="csX4" fmla="*/ 1332143 w 1332143"/>
              <a:gd name="csY4" fmla="*/ 342229 h 658132"/>
              <a:gd name="csX5" fmla="*/ 1332143 w 1332143"/>
              <a:gd name="csY5" fmla="*/ 658132 h 658132"/>
              <a:gd name="csX6" fmla="*/ 914738 w 1332143"/>
              <a:gd name="csY6" fmla="*/ 658132 h 658132"/>
              <a:gd name="csX7" fmla="*/ 484012 w 1332143"/>
              <a:gd name="csY7" fmla="*/ 658132 h 658132"/>
              <a:gd name="csX8" fmla="*/ 0 w 1332143"/>
              <a:gd name="csY8" fmla="*/ 658132 h 658132"/>
              <a:gd name="csX9" fmla="*/ 0 w 1332143"/>
              <a:gd name="csY9" fmla="*/ 335647 h 658132"/>
              <a:gd name="csX10" fmla="*/ 0 w 1332143"/>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32143" h="658132" fill="none" extrusionOk="0">
                <a:moveTo>
                  <a:pt x="0" y="0"/>
                </a:moveTo>
                <a:cubicBezTo>
                  <a:pt x="144577" y="-7474"/>
                  <a:pt x="296015" y="15797"/>
                  <a:pt x="470691" y="0"/>
                </a:cubicBezTo>
                <a:cubicBezTo>
                  <a:pt x="645367" y="-15797"/>
                  <a:pt x="759850" y="1728"/>
                  <a:pt x="874774" y="0"/>
                </a:cubicBezTo>
                <a:cubicBezTo>
                  <a:pt x="989698" y="-1728"/>
                  <a:pt x="1169337" y="46843"/>
                  <a:pt x="1332143" y="0"/>
                </a:cubicBezTo>
                <a:cubicBezTo>
                  <a:pt x="1348982" y="116673"/>
                  <a:pt x="1293603" y="177181"/>
                  <a:pt x="1332143" y="342229"/>
                </a:cubicBezTo>
                <a:cubicBezTo>
                  <a:pt x="1370683" y="507277"/>
                  <a:pt x="1321189" y="534609"/>
                  <a:pt x="1332143" y="658132"/>
                </a:cubicBezTo>
                <a:cubicBezTo>
                  <a:pt x="1209199" y="676970"/>
                  <a:pt x="1080696" y="655132"/>
                  <a:pt x="914738" y="658132"/>
                </a:cubicBezTo>
                <a:cubicBezTo>
                  <a:pt x="748781" y="661132"/>
                  <a:pt x="622215" y="652332"/>
                  <a:pt x="484012" y="658132"/>
                </a:cubicBezTo>
                <a:cubicBezTo>
                  <a:pt x="345809" y="663932"/>
                  <a:pt x="197356" y="650765"/>
                  <a:pt x="0" y="658132"/>
                </a:cubicBezTo>
                <a:cubicBezTo>
                  <a:pt x="-8368" y="545472"/>
                  <a:pt x="12894" y="420567"/>
                  <a:pt x="0" y="335647"/>
                </a:cubicBezTo>
                <a:cubicBezTo>
                  <a:pt x="-12894" y="250727"/>
                  <a:pt x="19992" y="150466"/>
                  <a:pt x="0" y="0"/>
                </a:cubicBezTo>
                <a:close/>
              </a:path>
              <a:path w="1332143" h="658132" stroke="0" extrusionOk="0">
                <a:moveTo>
                  <a:pt x="0" y="0"/>
                </a:moveTo>
                <a:cubicBezTo>
                  <a:pt x="130614" y="-37815"/>
                  <a:pt x="313608" y="7139"/>
                  <a:pt x="444048" y="0"/>
                </a:cubicBezTo>
                <a:cubicBezTo>
                  <a:pt x="574488" y="-7139"/>
                  <a:pt x="712989" y="45123"/>
                  <a:pt x="874774" y="0"/>
                </a:cubicBezTo>
                <a:cubicBezTo>
                  <a:pt x="1036559" y="-45123"/>
                  <a:pt x="1204194" y="11123"/>
                  <a:pt x="1332143" y="0"/>
                </a:cubicBezTo>
                <a:cubicBezTo>
                  <a:pt x="1365117" y="95554"/>
                  <a:pt x="1320035" y="187440"/>
                  <a:pt x="1332143" y="322485"/>
                </a:cubicBezTo>
                <a:cubicBezTo>
                  <a:pt x="1344251" y="457530"/>
                  <a:pt x="1312318" y="519133"/>
                  <a:pt x="1332143" y="658132"/>
                </a:cubicBezTo>
                <a:cubicBezTo>
                  <a:pt x="1149242" y="680299"/>
                  <a:pt x="1062219" y="646291"/>
                  <a:pt x="914738" y="658132"/>
                </a:cubicBezTo>
                <a:cubicBezTo>
                  <a:pt x="767258" y="669973"/>
                  <a:pt x="641153" y="608017"/>
                  <a:pt x="484012" y="658132"/>
                </a:cubicBezTo>
                <a:cubicBezTo>
                  <a:pt x="326871" y="708247"/>
                  <a:pt x="100189" y="620662"/>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περιγραφή </a:t>
            </a:r>
          </a:p>
        </p:txBody>
      </p:sp>
      <p:sp>
        <p:nvSpPr>
          <p:cNvPr id="9" name="Τίτλος 1">
            <a:extLst>
              <a:ext uri="{FF2B5EF4-FFF2-40B4-BE49-F238E27FC236}">
                <a16:creationId xmlns:a16="http://schemas.microsoft.com/office/drawing/2014/main" id="{8A8E6858-10C6-C92A-6A51-2E25696AF7C9}"/>
              </a:ext>
            </a:extLst>
          </p:cNvPr>
          <p:cNvSpPr txBox="1">
            <a:spLocks/>
          </p:cNvSpPr>
          <p:nvPr/>
        </p:nvSpPr>
        <p:spPr>
          <a:xfrm>
            <a:off x="5421086" y="4276495"/>
            <a:ext cx="1382486" cy="1282155"/>
          </a:xfrm>
          <a:custGeom>
            <a:avLst/>
            <a:gdLst>
              <a:gd name="csX0" fmla="*/ 0 w 1382486"/>
              <a:gd name="csY0" fmla="*/ 0 h 1282155"/>
              <a:gd name="csX1" fmla="*/ 488478 w 1382486"/>
              <a:gd name="csY1" fmla="*/ 0 h 1282155"/>
              <a:gd name="csX2" fmla="*/ 976957 w 1382486"/>
              <a:gd name="csY2" fmla="*/ 0 h 1282155"/>
              <a:gd name="csX3" fmla="*/ 1382486 w 1382486"/>
              <a:gd name="csY3" fmla="*/ 0 h 1282155"/>
              <a:gd name="csX4" fmla="*/ 1382486 w 1382486"/>
              <a:gd name="csY4" fmla="*/ 440207 h 1282155"/>
              <a:gd name="csX5" fmla="*/ 1382486 w 1382486"/>
              <a:gd name="csY5" fmla="*/ 893235 h 1282155"/>
              <a:gd name="csX6" fmla="*/ 1382486 w 1382486"/>
              <a:gd name="csY6" fmla="*/ 1282155 h 1282155"/>
              <a:gd name="csX7" fmla="*/ 935482 w 1382486"/>
              <a:gd name="csY7" fmla="*/ 1282155 h 1282155"/>
              <a:gd name="csX8" fmla="*/ 460829 w 1382486"/>
              <a:gd name="csY8" fmla="*/ 1282155 h 1282155"/>
              <a:gd name="csX9" fmla="*/ 0 w 1382486"/>
              <a:gd name="csY9" fmla="*/ 1282155 h 1282155"/>
              <a:gd name="csX10" fmla="*/ 0 w 1382486"/>
              <a:gd name="csY10" fmla="*/ 841948 h 1282155"/>
              <a:gd name="csX11" fmla="*/ 0 w 1382486"/>
              <a:gd name="csY11" fmla="*/ 453028 h 1282155"/>
              <a:gd name="csX12" fmla="*/ 0 w 1382486"/>
              <a:gd name="csY12" fmla="*/ 0 h 12821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82486" h="1282155" fill="none" extrusionOk="0">
                <a:moveTo>
                  <a:pt x="0" y="0"/>
                </a:moveTo>
                <a:cubicBezTo>
                  <a:pt x="182524" y="-35871"/>
                  <a:pt x="307549" y="57031"/>
                  <a:pt x="488478" y="0"/>
                </a:cubicBezTo>
                <a:cubicBezTo>
                  <a:pt x="669407" y="-57031"/>
                  <a:pt x="877410" y="14270"/>
                  <a:pt x="976957" y="0"/>
                </a:cubicBezTo>
                <a:cubicBezTo>
                  <a:pt x="1076504" y="-14270"/>
                  <a:pt x="1254143" y="34211"/>
                  <a:pt x="1382486" y="0"/>
                </a:cubicBezTo>
                <a:cubicBezTo>
                  <a:pt x="1417585" y="108579"/>
                  <a:pt x="1334286" y="245432"/>
                  <a:pt x="1382486" y="440207"/>
                </a:cubicBezTo>
                <a:cubicBezTo>
                  <a:pt x="1430686" y="634982"/>
                  <a:pt x="1332284" y="735200"/>
                  <a:pt x="1382486" y="893235"/>
                </a:cubicBezTo>
                <a:cubicBezTo>
                  <a:pt x="1432688" y="1051270"/>
                  <a:pt x="1370641" y="1143890"/>
                  <a:pt x="1382486" y="1282155"/>
                </a:cubicBezTo>
                <a:cubicBezTo>
                  <a:pt x="1288243" y="1286809"/>
                  <a:pt x="1042679" y="1258357"/>
                  <a:pt x="935482" y="1282155"/>
                </a:cubicBezTo>
                <a:cubicBezTo>
                  <a:pt x="828285" y="1305953"/>
                  <a:pt x="632494" y="1247522"/>
                  <a:pt x="460829" y="1282155"/>
                </a:cubicBezTo>
                <a:cubicBezTo>
                  <a:pt x="289164" y="1316788"/>
                  <a:pt x="194051" y="1251006"/>
                  <a:pt x="0" y="1282155"/>
                </a:cubicBezTo>
                <a:cubicBezTo>
                  <a:pt x="-31108" y="1156946"/>
                  <a:pt x="52148" y="970953"/>
                  <a:pt x="0" y="841948"/>
                </a:cubicBezTo>
                <a:cubicBezTo>
                  <a:pt x="-52148" y="712943"/>
                  <a:pt x="17568" y="585185"/>
                  <a:pt x="0" y="453028"/>
                </a:cubicBezTo>
                <a:cubicBezTo>
                  <a:pt x="-17568" y="320871"/>
                  <a:pt x="52338" y="163276"/>
                  <a:pt x="0" y="0"/>
                </a:cubicBezTo>
                <a:close/>
              </a:path>
              <a:path w="1382486" h="1282155" stroke="0" extrusionOk="0">
                <a:moveTo>
                  <a:pt x="0" y="0"/>
                </a:moveTo>
                <a:cubicBezTo>
                  <a:pt x="128188" y="-46687"/>
                  <a:pt x="329436" y="7922"/>
                  <a:pt x="460829" y="0"/>
                </a:cubicBezTo>
                <a:cubicBezTo>
                  <a:pt x="592222" y="-7922"/>
                  <a:pt x="738246" y="51154"/>
                  <a:pt x="907832" y="0"/>
                </a:cubicBezTo>
                <a:cubicBezTo>
                  <a:pt x="1077418" y="-51154"/>
                  <a:pt x="1173028" y="17117"/>
                  <a:pt x="1382486" y="0"/>
                </a:cubicBezTo>
                <a:cubicBezTo>
                  <a:pt x="1422955" y="94353"/>
                  <a:pt x="1333490" y="310554"/>
                  <a:pt x="1382486" y="414563"/>
                </a:cubicBezTo>
                <a:cubicBezTo>
                  <a:pt x="1431482" y="518572"/>
                  <a:pt x="1367545" y="616675"/>
                  <a:pt x="1382486" y="803484"/>
                </a:cubicBezTo>
                <a:cubicBezTo>
                  <a:pt x="1397427" y="990293"/>
                  <a:pt x="1328393" y="1161769"/>
                  <a:pt x="1382486" y="1282155"/>
                </a:cubicBezTo>
                <a:cubicBezTo>
                  <a:pt x="1217128" y="1288719"/>
                  <a:pt x="1081285" y="1274688"/>
                  <a:pt x="949307" y="1282155"/>
                </a:cubicBezTo>
                <a:cubicBezTo>
                  <a:pt x="817329" y="1289622"/>
                  <a:pt x="633226" y="1234374"/>
                  <a:pt x="516128" y="1282155"/>
                </a:cubicBezTo>
                <a:cubicBezTo>
                  <a:pt x="399030" y="1329936"/>
                  <a:pt x="213560" y="1252661"/>
                  <a:pt x="0" y="1282155"/>
                </a:cubicBezTo>
                <a:cubicBezTo>
                  <a:pt x="-33884" y="1101773"/>
                  <a:pt x="23798" y="972204"/>
                  <a:pt x="0" y="893235"/>
                </a:cubicBezTo>
                <a:cubicBezTo>
                  <a:pt x="-23798" y="814266"/>
                  <a:pt x="4614" y="584454"/>
                  <a:pt x="0" y="440207"/>
                </a:cubicBezTo>
                <a:cubicBezTo>
                  <a:pt x="-4614" y="295960"/>
                  <a:pt x="18063" y="14677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2000" dirty="0"/>
          </a:p>
          <a:p>
            <a:r>
              <a:rPr lang="el-GR" sz="2000" dirty="0"/>
              <a:t>ευθύς λόγος</a:t>
            </a:r>
          </a:p>
          <a:p>
            <a:r>
              <a:rPr lang="el-GR" sz="2000" dirty="0"/>
              <a:t>&amp; </a:t>
            </a:r>
          </a:p>
          <a:p>
            <a:r>
              <a:rPr lang="el-GR" sz="2000" dirty="0"/>
              <a:t>απουσία διαλόγου</a:t>
            </a:r>
          </a:p>
          <a:p>
            <a:endParaRPr lang="el-GR" sz="2000" dirty="0"/>
          </a:p>
        </p:txBody>
      </p:sp>
      <p:cxnSp>
        <p:nvCxnSpPr>
          <p:cNvPr id="11" name="Ευθεία γραμμή σύνδεσης 10">
            <a:extLst>
              <a:ext uri="{FF2B5EF4-FFF2-40B4-BE49-F238E27FC236}">
                <a16:creationId xmlns:a16="http://schemas.microsoft.com/office/drawing/2014/main" id="{65A8D8AD-8B07-6BAE-3CAA-9DDEF84758D5}"/>
              </a:ext>
            </a:extLst>
          </p:cNvPr>
          <p:cNvCxnSpPr/>
          <p:nvPr/>
        </p:nvCxnSpPr>
        <p:spPr>
          <a:xfrm>
            <a:off x="6814458" y="1982115"/>
            <a:ext cx="0" cy="4789714"/>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89E947F-1F5F-63D6-B5FA-A02A3458D7D4}"/>
              </a:ext>
            </a:extLst>
          </p:cNvPr>
          <p:cNvSpPr txBox="1"/>
          <p:nvPr/>
        </p:nvSpPr>
        <p:spPr>
          <a:xfrm>
            <a:off x="7652656" y="2004019"/>
            <a:ext cx="3692979" cy="369332"/>
          </a:xfrm>
          <a:custGeom>
            <a:avLst/>
            <a:gdLst>
              <a:gd name="csX0" fmla="*/ 0 w 3692979"/>
              <a:gd name="csY0" fmla="*/ 0 h 369332"/>
              <a:gd name="csX1" fmla="*/ 601428 w 3692979"/>
              <a:gd name="csY1" fmla="*/ 0 h 369332"/>
              <a:gd name="csX2" fmla="*/ 1055137 w 3692979"/>
              <a:gd name="csY2" fmla="*/ 0 h 369332"/>
              <a:gd name="csX3" fmla="*/ 1656565 w 3692979"/>
              <a:gd name="csY3" fmla="*/ 0 h 369332"/>
              <a:gd name="csX4" fmla="*/ 2257993 w 3692979"/>
              <a:gd name="csY4" fmla="*/ 0 h 369332"/>
              <a:gd name="csX5" fmla="*/ 2748632 w 3692979"/>
              <a:gd name="csY5" fmla="*/ 0 h 369332"/>
              <a:gd name="csX6" fmla="*/ 3202340 w 3692979"/>
              <a:gd name="csY6" fmla="*/ 0 h 369332"/>
              <a:gd name="csX7" fmla="*/ 3692979 w 3692979"/>
              <a:gd name="csY7" fmla="*/ 0 h 369332"/>
              <a:gd name="csX8" fmla="*/ 3692979 w 3692979"/>
              <a:gd name="csY8" fmla="*/ 369332 h 369332"/>
              <a:gd name="csX9" fmla="*/ 3202340 w 3692979"/>
              <a:gd name="csY9" fmla="*/ 369332 h 369332"/>
              <a:gd name="csX10" fmla="*/ 2785561 w 3692979"/>
              <a:gd name="csY10" fmla="*/ 369332 h 369332"/>
              <a:gd name="csX11" fmla="*/ 2257993 w 3692979"/>
              <a:gd name="csY11" fmla="*/ 369332 h 369332"/>
              <a:gd name="csX12" fmla="*/ 1841214 w 3692979"/>
              <a:gd name="csY12" fmla="*/ 369332 h 369332"/>
              <a:gd name="csX13" fmla="*/ 1350575 w 3692979"/>
              <a:gd name="csY13" fmla="*/ 369332 h 369332"/>
              <a:gd name="csX14" fmla="*/ 749147 w 3692979"/>
              <a:gd name="csY14" fmla="*/ 369332 h 369332"/>
              <a:gd name="csX15" fmla="*/ 0 w 3692979"/>
              <a:gd name="csY15" fmla="*/ 369332 h 369332"/>
              <a:gd name="csX16" fmla="*/ 0 w 3692979"/>
              <a:gd name="csY1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92979" h="369332" extrusionOk="0">
                <a:moveTo>
                  <a:pt x="0" y="0"/>
                </a:moveTo>
                <a:cubicBezTo>
                  <a:pt x="256698" y="-69868"/>
                  <a:pt x="304314" y="61345"/>
                  <a:pt x="601428" y="0"/>
                </a:cubicBezTo>
                <a:cubicBezTo>
                  <a:pt x="898542" y="-61345"/>
                  <a:pt x="887296" y="17106"/>
                  <a:pt x="1055137" y="0"/>
                </a:cubicBezTo>
                <a:cubicBezTo>
                  <a:pt x="1222978" y="-17106"/>
                  <a:pt x="1471547" y="54189"/>
                  <a:pt x="1656565" y="0"/>
                </a:cubicBezTo>
                <a:cubicBezTo>
                  <a:pt x="1841583" y="-54189"/>
                  <a:pt x="2003718" y="60309"/>
                  <a:pt x="2257993" y="0"/>
                </a:cubicBezTo>
                <a:cubicBezTo>
                  <a:pt x="2512268" y="-60309"/>
                  <a:pt x="2571482" y="7310"/>
                  <a:pt x="2748632" y="0"/>
                </a:cubicBezTo>
                <a:cubicBezTo>
                  <a:pt x="2925782" y="-7310"/>
                  <a:pt x="3067791" y="23554"/>
                  <a:pt x="3202340" y="0"/>
                </a:cubicBezTo>
                <a:cubicBezTo>
                  <a:pt x="3336889" y="-23554"/>
                  <a:pt x="3514823" y="42579"/>
                  <a:pt x="3692979" y="0"/>
                </a:cubicBezTo>
                <a:cubicBezTo>
                  <a:pt x="3731450" y="89822"/>
                  <a:pt x="3692898" y="257190"/>
                  <a:pt x="3692979" y="369332"/>
                </a:cubicBezTo>
                <a:cubicBezTo>
                  <a:pt x="3456773" y="420133"/>
                  <a:pt x="3424340" y="350991"/>
                  <a:pt x="3202340" y="369332"/>
                </a:cubicBezTo>
                <a:cubicBezTo>
                  <a:pt x="2980340" y="387673"/>
                  <a:pt x="2917461" y="341444"/>
                  <a:pt x="2785561" y="369332"/>
                </a:cubicBezTo>
                <a:cubicBezTo>
                  <a:pt x="2653661" y="397220"/>
                  <a:pt x="2513390" y="337507"/>
                  <a:pt x="2257993" y="369332"/>
                </a:cubicBezTo>
                <a:cubicBezTo>
                  <a:pt x="2002596" y="401157"/>
                  <a:pt x="2045685" y="360284"/>
                  <a:pt x="1841214" y="369332"/>
                </a:cubicBezTo>
                <a:cubicBezTo>
                  <a:pt x="1636743" y="378380"/>
                  <a:pt x="1579218" y="353764"/>
                  <a:pt x="1350575" y="369332"/>
                </a:cubicBezTo>
                <a:cubicBezTo>
                  <a:pt x="1121932" y="384900"/>
                  <a:pt x="1022860" y="347408"/>
                  <a:pt x="749147" y="369332"/>
                </a:cubicBezTo>
                <a:cubicBezTo>
                  <a:pt x="475434" y="391256"/>
                  <a:pt x="331160" y="297494"/>
                  <a:pt x="0" y="369332"/>
                </a:cubicBezTo>
                <a:cubicBezTo>
                  <a:pt x="-33259" y="294712"/>
                  <a:pt x="9080" y="128550"/>
                  <a:pt x="0" y="0"/>
                </a:cubicBezTo>
                <a:close/>
              </a:path>
            </a:pathLst>
          </a:custGeom>
          <a:noFill/>
          <a:ln>
            <a:solidFill>
              <a:schemeClr val="tx1"/>
            </a:solidFill>
            <a:extLst>
              <a:ext uri="{C807C97D-BFC1-408E-A445-0C87EB9F89A2}">
                <ask:lineSketchStyleProps xmlns:ask="http://schemas.microsoft.com/office/drawing/2018/sketchyshapes" sd="3347757832">
                  <a:prstGeom prst="rect">
                    <a:avLst/>
                  </a:prstGeom>
                  <ask:type>
                    <ask:lineSketchScribble/>
                  </ask:type>
                </ask:lineSketchStyleProps>
              </a:ext>
            </a:extLst>
          </a:ln>
        </p:spPr>
        <p:txBody>
          <a:bodyPr wrap="square">
            <a:spAutoFit/>
          </a:bodyPr>
          <a:lstStyle/>
          <a:p>
            <a:pPr algn="ctr"/>
            <a:r>
              <a:rPr lang="el-GR" dirty="0" err="1"/>
              <a:t>Λιλίκα</a:t>
            </a:r>
            <a:r>
              <a:rPr lang="el-GR" dirty="0"/>
              <a:t> Νάκου, «Η κυρία </a:t>
            </a:r>
            <a:r>
              <a:rPr lang="el-GR" dirty="0" err="1"/>
              <a:t>Ντορεμί</a:t>
            </a:r>
            <a:r>
              <a:rPr lang="el-GR" dirty="0"/>
              <a:t>» </a:t>
            </a:r>
          </a:p>
        </p:txBody>
      </p:sp>
      <p:sp>
        <p:nvSpPr>
          <p:cNvPr id="15" name="TextBox 14">
            <a:extLst>
              <a:ext uri="{FF2B5EF4-FFF2-40B4-BE49-F238E27FC236}">
                <a16:creationId xmlns:a16="http://schemas.microsoft.com/office/drawing/2014/main" id="{D8B36C9D-641E-6234-88E3-D1BACD759A76}"/>
              </a:ext>
            </a:extLst>
          </p:cNvPr>
          <p:cNvSpPr txBox="1"/>
          <p:nvPr/>
        </p:nvSpPr>
        <p:spPr>
          <a:xfrm>
            <a:off x="1077684" y="1982115"/>
            <a:ext cx="4846865" cy="369332"/>
          </a:xfrm>
          <a:custGeom>
            <a:avLst/>
            <a:gdLst>
              <a:gd name="csX0" fmla="*/ 0 w 4846865"/>
              <a:gd name="csY0" fmla="*/ 0 h 369332"/>
              <a:gd name="csX1" fmla="*/ 490072 w 4846865"/>
              <a:gd name="csY1" fmla="*/ 0 h 369332"/>
              <a:gd name="csX2" fmla="*/ 1028612 w 4846865"/>
              <a:gd name="csY2" fmla="*/ 0 h 369332"/>
              <a:gd name="csX3" fmla="*/ 1518684 w 4846865"/>
              <a:gd name="csY3" fmla="*/ 0 h 369332"/>
              <a:gd name="csX4" fmla="*/ 2008756 w 4846865"/>
              <a:gd name="csY4" fmla="*/ 0 h 369332"/>
              <a:gd name="csX5" fmla="*/ 2401891 w 4846865"/>
              <a:gd name="csY5" fmla="*/ 0 h 369332"/>
              <a:gd name="csX6" fmla="*/ 2843494 w 4846865"/>
              <a:gd name="csY6" fmla="*/ 0 h 369332"/>
              <a:gd name="csX7" fmla="*/ 3236629 w 4846865"/>
              <a:gd name="csY7" fmla="*/ 0 h 369332"/>
              <a:gd name="csX8" fmla="*/ 3872107 w 4846865"/>
              <a:gd name="csY8" fmla="*/ 0 h 369332"/>
              <a:gd name="csX9" fmla="*/ 4846865 w 4846865"/>
              <a:gd name="csY9" fmla="*/ 0 h 369332"/>
              <a:gd name="csX10" fmla="*/ 4846865 w 4846865"/>
              <a:gd name="csY10" fmla="*/ 369332 h 369332"/>
              <a:gd name="csX11" fmla="*/ 4405262 w 4846865"/>
              <a:gd name="csY11" fmla="*/ 369332 h 369332"/>
              <a:gd name="csX12" fmla="*/ 3818253 w 4846865"/>
              <a:gd name="csY12" fmla="*/ 369332 h 369332"/>
              <a:gd name="csX13" fmla="*/ 3279712 w 4846865"/>
              <a:gd name="csY13" fmla="*/ 369332 h 369332"/>
              <a:gd name="csX14" fmla="*/ 2741171 w 4846865"/>
              <a:gd name="csY14" fmla="*/ 369332 h 369332"/>
              <a:gd name="csX15" fmla="*/ 2202631 w 4846865"/>
              <a:gd name="csY15" fmla="*/ 369332 h 369332"/>
              <a:gd name="csX16" fmla="*/ 1809496 w 4846865"/>
              <a:gd name="csY16" fmla="*/ 369332 h 369332"/>
              <a:gd name="csX17" fmla="*/ 1174018 w 4846865"/>
              <a:gd name="csY17" fmla="*/ 369332 h 369332"/>
              <a:gd name="csX18" fmla="*/ 635478 w 4846865"/>
              <a:gd name="csY18" fmla="*/ 369332 h 369332"/>
              <a:gd name="csX19" fmla="*/ 0 w 4846865"/>
              <a:gd name="csY19" fmla="*/ 369332 h 369332"/>
              <a:gd name="csX20" fmla="*/ 0 w 4846865"/>
              <a:gd name="csY2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846865" h="369332" extrusionOk="0">
                <a:moveTo>
                  <a:pt x="0" y="0"/>
                </a:moveTo>
                <a:cubicBezTo>
                  <a:pt x="233401" y="-56560"/>
                  <a:pt x="331326" y="8215"/>
                  <a:pt x="490072" y="0"/>
                </a:cubicBezTo>
                <a:cubicBezTo>
                  <a:pt x="648818" y="-8215"/>
                  <a:pt x="843542" y="1128"/>
                  <a:pt x="1028612" y="0"/>
                </a:cubicBezTo>
                <a:cubicBezTo>
                  <a:pt x="1213682" y="-1128"/>
                  <a:pt x="1386762" y="23389"/>
                  <a:pt x="1518684" y="0"/>
                </a:cubicBezTo>
                <a:cubicBezTo>
                  <a:pt x="1650606" y="-23389"/>
                  <a:pt x="1813710" y="54650"/>
                  <a:pt x="2008756" y="0"/>
                </a:cubicBezTo>
                <a:cubicBezTo>
                  <a:pt x="2203802" y="-54650"/>
                  <a:pt x="2306723" y="46009"/>
                  <a:pt x="2401891" y="0"/>
                </a:cubicBezTo>
                <a:cubicBezTo>
                  <a:pt x="2497059" y="-46009"/>
                  <a:pt x="2696025" y="39674"/>
                  <a:pt x="2843494" y="0"/>
                </a:cubicBezTo>
                <a:cubicBezTo>
                  <a:pt x="2990963" y="-39674"/>
                  <a:pt x="3064666" y="11184"/>
                  <a:pt x="3236629" y="0"/>
                </a:cubicBezTo>
                <a:cubicBezTo>
                  <a:pt x="3408593" y="-11184"/>
                  <a:pt x="3630847" y="44267"/>
                  <a:pt x="3872107" y="0"/>
                </a:cubicBezTo>
                <a:cubicBezTo>
                  <a:pt x="4113367" y="-44267"/>
                  <a:pt x="4538724" y="14445"/>
                  <a:pt x="4846865" y="0"/>
                </a:cubicBezTo>
                <a:cubicBezTo>
                  <a:pt x="4857178" y="125358"/>
                  <a:pt x="4831195" y="263272"/>
                  <a:pt x="4846865" y="369332"/>
                </a:cubicBezTo>
                <a:cubicBezTo>
                  <a:pt x="4656421" y="372106"/>
                  <a:pt x="4505383" y="323197"/>
                  <a:pt x="4405262" y="369332"/>
                </a:cubicBezTo>
                <a:cubicBezTo>
                  <a:pt x="4305141" y="415467"/>
                  <a:pt x="4101441" y="354254"/>
                  <a:pt x="3818253" y="369332"/>
                </a:cubicBezTo>
                <a:cubicBezTo>
                  <a:pt x="3535065" y="384410"/>
                  <a:pt x="3481254" y="346460"/>
                  <a:pt x="3279712" y="369332"/>
                </a:cubicBezTo>
                <a:cubicBezTo>
                  <a:pt x="3078170" y="392204"/>
                  <a:pt x="2935902" y="315797"/>
                  <a:pt x="2741171" y="369332"/>
                </a:cubicBezTo>
                <a:cubicBezTo>
                  <a:pt x="2546440" y="422867"/>
                  <a:pt x="2354351" y="340531"/>
                  <a:pt x="2202631" y="369332"/>
                </a:cubicBezTo>
                <a:cubicBezTo>
                  <a:pt x="2050911" y="398133"/>
                  <a:pt x="1948662" y="355425"/>
                  <a:pt x="1809496" y="369332"/>
                </a:cubicBezTo>
                <a:cubicBezTo>
                  <a:pt x="1670331" y="383239"/>
                  <a:pt x="1433457" y="330955"/>
                  <a:pt x="1174018" y="369332"/>
                </a:cubicBezTo>
                <a:cubicBezTo>
                  <a:pt x="914579" y="407709"/>
                  <a:pt x="852606" y="363101"/>
                  <a:pt x="635478" y="369332"/>
                </a:cubicBezTo>
                <a:cubicBezTo>
                  <a:pt x="418350" y="375563"/>
                  <a:pt x="213485" y="368353"/>
                  <a:pt x="0" y="369332"/>
                </a:cubicBezTo>
                <a:cubicBezTo>
                  <a:pt x="-37771" y="206119"/>
                  <a:pt x="4568" y="75764"/>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dirty="0"/>
              <a:t>Νίκος Καζαντζάκης, «Αναφορά στον Γκρέκο» </a:t>
            </a:r>
          </a:p>
        </p:txBody>
      </p:sp>
      <p:cxnSp>
        <p:nvCxnSpPr>
          <p:cNvPr id="17" name="Ευθεία γραμμή σύνδεσης 16">
            <a:extLst>
              <a:ext uri="{FF2B5EF4-FFF2-40B4-BE49-F238E27FC236}">
                <a16:creationId xmlns:a16="http://schemas.microsoft.com/office/drawing/2014/main" id="{E8CB3278-6C7D-34F5-808A-A3129D3EE750}"/>
              </a:ext>
            </a:extLst>
          </p:cNvPr>
          <p:cNvCxnSpPr>
            <a:cxnSpLocks/>
            <a:stCxn id="15" idx="2"/>
            <a:endCxn id="9" idx="0"/>
          </p:cNvCxnSpPr>
          <p:nvPr/>
        </p:nvCxnSpPr>
        <p:spPr>
          <a:xfrm>
            <a:off x="3501117" y="2351447"/>
            <a:ext cx="2611212" cy="1925048"/>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Ευθεία γραμμή σύνδεσης 18">
            <a:extLst>
              <a:ext uri="{FF2B5EF4-FFF2-40B4-BE49-F238E27FC236}">
                <a16:creationId xmlns:a16="http://schemas.microsoft.com/office/drawing/2014/main" id="{15E53C45-7C25-5BFB-FF34-08F25631BC8D}"/>
              </a:ext>
            </a:extLst>
          </p:cNvPr>
          <p:cNvCxnSpPr>
            <a:stCxn id="15" idx="2"/>
          </p:cNvCxnSpPr>
          <p:nvPr/>
        </p:nvCxnSpPr>
        <p:spPr>
          <a:xfrm>
            <a:off x="3501117" y="2351447"/>
            <a:ext cx="929369" cy="1991953"/>
          </a:xfrm>
          <a:prstGeom prst="line">
            <a:avLst/>
          </a:prstGeom>
        </p:spPr>
        <p:style>
          <a:lnRef idx="2">
            <a:schemeClr val="accent2"/>
          </a:lnRef>
          <a:fillRef idx="0">
            <a:schemeClr val="accent2"/>
          </a:fillRef>
          <a:effectRef idx="1">
            <a:schemeClr val="accent2"/>
          </a:effectRef>
          <a:fontRef idx="minor">
            <a:schemeClr val="tx1"/>
          </a:fontRef>
        </p:style>
      </p:cxnSp>
      <p:cxnSp>
        <p:nvCxnSpPr>
          <p:cNvPr id="23" name="Ευθεία γραμμή σύνδεσης 22">
            <a:extLst>
              <a:ext uri="{FF2B5EF4-FFF2-40B4-BE49-F238E27FC236}">
                <a16:creationId xmlns:a16="http://schemas.microsoft.com/office/drawing/2014/main" id="{A98DF356-1437-192A-2647-365A5CAE7DCE}"/>
              </a:ext>
            </a:extLst>
          </p:cNvPr>
          <p:cNvCxnSpPr>
            <a:cxnSpLocks/>
            <a:stCxn id="15" idx="2"/>
            <a:endCxn id="3" idx="0"/>
          </p:cNvCxnSpPr>
          <p:nvPr/>
        </p:nvCxnSpPr>
        <p:spPr>
          <a:xfrm flipH="1">
            <a:off x="1034144" y="2351447"/>
            <a:ext cx="2466973" cy="1925049"/>
          </a:xfrm>
          <a:prstGeom prst="line">
            <a:avLst/>
          </a:prstGeom>
        </p:spPr>
        <p:style>
          <a:lnRef idx="2">
            <a:schemeClr val="accent5"/>
          </a:lnRef>
          <a:fillRef idx="0">
            <a:schemeClr val="accent5"/>
          </a:fillRef>
          <a:effectRef idx="1">
            <a:schemeClr val="accent5"/>
          </a:effectRef>
          <a:fontRef idx="minor">
            <a:schemeClr val="tx1"/>
          </a:fontRef>
        </p:style>
      </p:cxnSp>
      <p:sp>
        <p:nvSpPr>
          <p:cNvPr id="25" name="Τίτλος 1">
            <a:extLst>
              <a:ext uri="{FF2B5EF4-FFF2-40B4-BE49-F238E27FC236}">
                <a16:creationId xmlns:a16="http://schemas.microsoft.com/office/drawing/2014/main" id="{5146D215-14DB-43C8-5010-43EF27AAFA39}"/>
              </a:ext>
            </a:extLst>
          </p:cNvPr>
          <p:cNvSpPr txBox="1">
            <a:spLocks/>
          </p:cNvSpPr>
          <p:nvPr/>
        </p:nvSpPr>
        <p:spPr>
          <a:xfrm>
            <a:off x="6920588" y="4276496"/>
            <a:ext cx="1502909" cy="658132"/>
          </a:xfrm>
          <a:custGeom>
            <a:avLst/>
            <a:gdLst>
              <a:gd name="csX0" fmla="*/ 0 w 1502909"/>
              <a:gd name="csY0" fmla="*/ 0 h 658132"/>
              <a:gd name="csX1" fmla="*/ 531028 w 1502909"/>
              <a:gd name="csY1" fmla="*/ 0 h 658132"/>
              <a:gd name="csX2" fmla="*/ 986910 w 1502909"/>
              <a:gd name="csY2" fmla="*/ 0 h 658132"/>
              <a:gd name="csX3" fmla="*/ 1502909 w 1502909"/>
              <a:gd name="csY3" fmla="*/ 0 h 658132"/>
              <a:gd name="csX4" fmla="*/ 1502909 w 1502909"/>
              <a:gd name="csY4" fmla="*/ 342229 h 658132"/>
              <a:gd name="csX5" fmla="*/ 1502909 w 1502909"/>
              <a:gd name="csY5" fmla="*/ 658132 h 658132"/>
              <a:gd name="csX6" fmla="*/ 1031998 w 1502909"/>
              <a:gd name="csY6" fmla="*/ 658132 h 658132"/>
              <a:gd name="csX7" fmla="*/ 546057 w 1502909"/>
              <a:gd name="csY7" fmla="*/ 658132 h 658132"/>
              <a:gd name="csX8" fmla="*/ 0 w 1502909"/>
              <a:gd name="csY8" fmla="*/ 658132 h 658132"/>
              <a:gd name="csX9" fmla="*/ 0 w 1502909"/>
              <a:gd name="csY9" fmla="*/ 335647 h 658132"/>
              <a:gd name="csX10" fmla="*/ 0 w 1502909"/>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02909" h="658132" fill="none" extrusionOk="0">
                <a:moveTo>
                  <a:pt x="0" y="0"/>
                </a:moveTo>
                <a:cubicBezTo>
                  <a:pt x="220397" y="-22464"/>
                  <a:pt x="307859" y="40234"/>
                  <a:pt x="531028" y="0"/>
                </a:cubicBezTo>
                <a:cubicBezTo>
                  <a:pt x="754197" y="-40234"/>
                  <a:pt x="895718" y="11404"/>
                  <a:pt x="986910" y="0"/>
                </a:cubicBezTo>
                <a:cubicBezTo>
                  <a:pt x="1078102" y="-11404"/>
                  <a:pt x="1363905" y="22600"/>
                  <a:pt x="1502909" y="0"/>
                </a:cubicBezTo>
                <a:cubicBezTo>
                  <a:pt x="1519748" y="116673"/>
                  <a:pt x="1464369" y="177181"/>
                  <a:pt x="1502909" y="342229"/>
                </a:cubicBezTo>
                <a:cubicBezTo>
                  <a:pt x="1541449" y="507277"/>
                  <a:pt x="1491955" y="534609"/>
                  <a:pt x="1502909" y="658132"/>
                </a:cubicBezTo>
                <a:cubicBezTo>
                  <a:pt x="1380145" y="705778"/>
                  <a:pt x="1130534" y="621648"/>
                  <a:pt x="1031998" y="658132"/>
                </a:cubicBezTo>
                <a:cubicBezTo>
                  <a:pt x="933462" y="694616"/>
                  <a:pt x="750257" y="627992"/>
                  <a:pt x="546057" y="658132"/>
                </a:cubicBezTo>
                <a:cubicBezTo>
                  <a:pt x="341857" y="688272"/>
                  <a:pt x="162853" y="644550"/>
                  <a:pt x="0" y="658132"/>
                </a:cubicBezTo>
                <a:cubicBezTo>
                  <a:pt x="-8368" y="545472"/>
                  <a:pt x="12894" y="420567"/>
                  <a:pt x="0" y="335647"/>
                </a:cubicBezTo>
                <a:cubicBezTo>
                  <a:pt x="-12894" y="250727"/>
                  <a:pt x="19992" y="150466"/>
                  <a:pt x="0" y="0"/>
                </a:cubicBezTo>
                <a:close/>
              </a:path>
              <a:path w="1502909" h="658132" stroke="0" extrusionOk="0">
                <a:moveTo>
                  <a:pt x="0" y="0"/>
                </a:moveTo>
                <a:cubicBezTo>
                  <a:pt x="103059" y="-58630"/>
                  <a:pt x="338797" y="44090"/>
                  <a:pt x="500970" y="0"/>
                </a:cubicBezTo>
                <a:cubicBezTo>
                  <a:pt x="663143" y="-44090"/>
                  <a:pt x="826941" y="9782"/>
                  <a:pt x="986910" y="0"/>
                </a:cubicBezTo>
                <a:cubicBezTo>
                  <a:pt x="1146879" y="-9782"/>
                  <a:pt x="1369093" y="58985"/>
                  <a:pt x="1502909" y="0"/>
                </a:cubicBezTo>
                <a:cubicBezTo>
                  <a:pt x="1535883" y="95554"/>
                  <a:pt x="1490801" y="187440"/>
                  <a:pt x="1502909" y="322485"/>
                </a:cubicBezTo>
                <a:cubicBezTo>
                  <a:pt x="1515017" y="457530"/>
                  <a:pt x="1483084" y="519133"/>
                  <a:pt x="1502909" y="658132"/>
                </a:cubicBezTo>
                <a:cubicBezTo>
                  <a:pt x="1314135" y="692623"/>
                  <a:pt x="1244856" y="647751"/>
                  <a:pt x="1031998" y="658132"/>
                </a:cubicBezTo>
                <a:cubicBezTo>
                  <a:pt x="819140" y="668513"/>
                  <a:pt x="783171" y="644669"/>
                  <a:pt x="546057" y="658132"/>
                </a:cubicBezTo>
                <a:cubicBezTo>
                  <a:pt x="308943" y="671595"/>
                  <a:pt x="194508" y="621223"/>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αφήγηση</a:t>
            </a:r>
          </a:p>
        </p:txBody>
      </p:sp>
      <p:sp>
        <p:nvSpPr>
          <p:cNvPr id="29" name="Τίτλος 1">
            <a:extLst>
              <a:ext uri="{FF2B5EF4-FFF2-40B4-BE49-F238E27FC236}">
                <a16:creationId xmlns:a16="http://schemas.microsoft.com/office/drawing/2014/main" id="{64E35C2F-9076-51FC-6992-640C6625D36D}"/>
              </a:ext>
            </a:extLst>
          </p:cNvPr>
          <p:cNvSpPr txBox="1">
            <a:spLocks/>
          </p:cNvSpPr>
          <p:nvPr/>
        </p:nvSpPr>
        <p:spPr>
          <a:xfrm>
            <a:off x="9255581" y="4305876"/>
            <a:ext cx="1382486" cy="658132"/>
          </a:xfrm>
          <a:custGeom>
            <a:avLst/>
            <a:gdLst>
              <a:gd name="csX0" fmla="*/ 0 w 1382486"/>
              <a:gd name="csY0" fmla="*/ 0 h 658132"/>
              <a:gd name="csX1" fmla="*/ 488478 w 1382486"/>
              <a:gd name="csY1" fmla="*/ 0 h 658132"/>
              <a:gd name="csX2" fmla="*/ 907832 w 1382486"/>
              <a:gd name="csY2" fmla="*/ 0 h 658132"/>
              <a:gd name="csX3" fmla="*/ 1382486 w 1382486"/>
              <a:gd name="csY3" fmla="*/ 0 h 658132"/>
              <a:gd name="csX4" fmla="*/ 1382486 w 1382486"/>
              <a:gd name="csY4" fmla="*/ 342229 h 658132"/>
              <a:gd name="csX5" fmla="*/ 1382486 w 1382486"/>
              <a:gd name="csY5" fmla="*/ 658132 h 658132"/>
              <a:gd name="csX6" fmla="*/ 949307 w 1382486"/>
              <a:gd name="csY6" fmla="*/ 658132 h 658132"/>
              <a:gd name="csX7" fmla="*/ 502303 w 1382486"/>
              <a:gd name="csY7" fmla="*/ 658132 h 658132"/>
              <a:gd name="csX8" fmla="*/ 0 w 1382486"/>
              <a:gd name="csY8" fmla="*/ 658132 h 658132"/>
              <a:gd name="csX9" fmla="*/ 0 w 1382486"/>
              <a:gd name="csY9" fmla="*/ 335647 h 658132"/>
              <a:gd name="csX10" fmla="*/ 0 w 1382486"/>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2486" h="658132" fill="none" extrusionOk="0">
                <a:moveTo>
                  <a:pt x="0" y="0"/>
                </a:moveTo>
                <a:cubicBezTo>
                  <a:pt x="182386" y="-57277"/>
                  <a:pt x="342972" y="12276"/>
                  <a:pt x="488478" y="0"/>
                </a:cubicBezTo>
                <a:cubicBezTo>
                  <a:pt x="633984" y="-12276"/>
                  <a:pt x="741823" y="47399"/>
                  <a:pt x="907832" y="0"/>
                </a:cubicBezTo>
                <a:cubicBezTo>
                  <a:pt x="1073841" y="-47399"/>
                  <a:pt x="1168330" y="41222"/>
                  <a:pt x="1382486" y="0"/>
                </a:cubicBezTo>
                <a:cubicBezTo>
                  <a:pt x="1399325" y="116673"/>
                  <a:pt x="1343946" y="177181"/>
                  <a:pt x="1382486" y="342229"/>
                </a:cubicBezTo>
                <a:cubicBezTo>
                  <a:pt x="1421026" y="507277"/>
                  <a:pt x="1371532" y="534609"/>
                  <a:pt x="1382486" y="658132"/>
                </a:cubicBezTo>
                <a:cubicBezTo>
                  <a:pt x="1206692" y="694503"/>
                  <a:pt x="1122618" y="611749"/>
                  <a:pt x="949307" y="658132"/>
                </a:cubicBezTo>
                <a:cubicBezTo>
                  <a:pt x="775996" y="704515"/>
                  <a:pt x="593759" y="604827"/>
                  <a:pt x="502303" y="658132"/>
                </a:cubicBezTo>
                <a:cubicBezTo>
                  <a:pt x="410847" y="711437"/>
                  <a:pt x="116553" y="599832"/>
                  <a:pt x="0" y="658132"/>
                </a:cubicBezTo>
                <a:cubicBezTo>
                  <a:pt x="-8368" y="545472"/>
                  <a:pt x="12894" y="420567"/>
                  <a:pt x="0" y="335647"/>
                </a:cubicBezTo>
                <a:cubicBezTo>
                  <a:pt x="-12894" y="250727"/>
                  <a:pt x="19992" y="150466"/>
                  <a:pt x="0" y="0"/>
                </a:cubicBezTo>
                <a:close/>
              </a:path>
              <a:path w="1382486" h="658132" stroke="0" extrusionOk="0">
                <a:moveTo>
                  <a:pt x="0" y="0"/>
                </a:moveTo>
                <a:cubicBezTo>
                  <a:pt x="128188" y="-46687"/>
                  <a:pt x="329436" y="7922"/>
                  <a:pt x="460829" y="0"/>
                </a:cubicBezTo>
                <a:cubicBezTo>
                  <a:pt x="592222" y="-7922"/>
                  <a:pt x="738246" y="51154"/>
                  <a:pt x="907832" y="0"/>
                </a:cubicBezTo>
                <a:cubicBezTo>
                  <a:pt x="1077418" y="-51154"/>
                  <a:pt x="1173028" y="17117"/>
                  <a:pt x="1382486" y="0"/>
                </a:cubicBezTo>
                <a:cubicBezTo>
                  <a:pt x="1415460" y="95554"/>
                  <a:pt x="1370378" y="187440"/>
                  <a:pt x="1382486" y="322485"/>
                </a:cubicBezTo>
                <a:cubicBezTo>
                  <a:pt x="1394594" y="457530"/>
                  <a:pt x="1362661" y="519133"/>
                  <a:pt x="1382486" y="658132"/>
                </a:cubicBezTo>
                <a:cubicBezTo>
                  <a:pt x="1191086" y="662600"/>
                  <a:pt x="1072603" y="608399"/>
                  <a:pt x="949307" y="658132"/>
                </a:cubicBezTo>
                <a:cubicBezTo>
                  <a:pt x="826011" y="707865"/>
                  <a:pt x="615186" y="646651"/>
                  <a:pt x="502303" y="658132"/>
                </a:cubicBezTo>
                <a:cubicBezTo>
                  <a:pt x="389420" y="669613"/>
                  <a:pt x="141715" y="620605"/>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περιγραφή</a:t>
            </a:r>
          </a:p>
        </p:txBody>
      </p:sp>
      <p:sp>
        <p:nvSpPr>
          <p:cNvPr id="31" name="Τίτλος 1">
            <a:extLst>
              <a:ext uri="{FF2B5EF4-FFF2-40B4-BE49-F238E27FC236}">
                <a16:creationId xmlns:a16="http://schemas.microsoft.com/office/drawing/2014/main" id="{E268EEA5-E287-3252-0DDE-4E7BA4984C66}"/>
              </a:ext>
            </a:extLst>
          </p:cNvPr>
          <p:cNvSpPr txBox="1">
            <a:spLocks/>
          </p:cNvSpPr>
          <p:nvPr/>
        </p:nvSpPr>
        <p:spPr>
          <a:xfrm>
            <a:off x="10697939" y="4316762"/>
            <a:ext cx="1382486" cy="658132"/>
          </a:xfrm>
          <a:custGeom>
            <a:avLst/>
            <a:gdLst>
              <a:gd name="csX0" fmla="*/ 0 w 1382486"/>
              <a:gd name="csY0" fmla="*/ 0 h 658132"/>
              <a:gd name="csX1" fmla="*/ 488478 w 1382486"/>
              <a:gd name="csY1" fmla="*/ 0 h 658132"/>
              <a:gd name="csX2" fmla="*/ 907832 w 1382486"/>
              <a:gd name="csY2" fmla="*/ 0 h 658132"/>
              <a:gd name="csX3" fmla="*/ 1382486 w 1382486"/>
              <a:gd name="csY3" fmla="*/ 0 h 658132"/>
              <a:gd name="csX4" fmla="*/ 1382486 w 1382486"/>
              <a:gd name="csY4" fmla="*/ 342229 h 658132"/>
              <a:gd name="csX5" fmla="*/ 1382486 w 1382486"/>
              <a:gd name="csY5" fmla="*/ 658132 h 658132"/>
              <a:gd name="csX6" fmla="*/ 949307 w 1382486"/>
              <a:gd name="csY6" fmla="*/ 658132 h 658132"/>
              <a:gd name="csX7" fmla="*/ 502303 w 1382486"/>
              <a:gd name="csY7" fmla="*/ 658132 h 658132"/>
              <a:gd name="csX8" fmla="*/ 0 w 1382486"/>
              <a:gd name="csY8" fmla="*/ 658132 h 658132"/>
              <a:gd name="csX9" fmla="*/ 0 w 1382486"/>
              <a:gd name="csY9" fmla="*/ 335647 h 658132"/>
              <a:gd name="csX10" fmla="*/ 0 w 1382486"/>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2486" h="658132" fill="none" extrusionOk="0">
                <a:moveTo>
                  <a:pt x="0" y="0"/>
                </a:moveTo>
                <a:cubicBezTo>
                  <a:pt x="182386" y="-57277"/>
                  <a:pt x="342972" y="12276"/>
                  <a:pt x="488478" y="0"/>
                </a:cubicBezTo>
                <a:cubicBezTo>
                  <a:pt x="633984" y="-12276"/>
                  <a:pt x="741823" y="47399"/>
                  <a:pt x="907832" y="0"/>
                </a:cubicBezTo>
                <a:cubicBezTo>
                  <a:pt x="1073841" y="-47399"/>
                  <a:pt x="1168330" y="41222"/>
                  <a:pt x="1382486" y="0"/>
                </a:cubicBezTo>
                <a:cubicBezTo>
                  <a:pt x="1399325" y="116673"/>
                  <a:pt x="1343946" y="177181"/>
                  <a:pt x="1382486" y="342229"/>
                </a:cubicBezTo>
                <a:cubicBezTo>
                  <a:pt x="1421026" y="507277"/>
                  <a:pt x="1371532" y="534609"/>
                  <a:pt x="1382486" y="658132"/>
                </a:cubicBezTo>
                <a:cubicBezTo>
                  <a:pt x="1206692" y="694503"/>
                  <a:pt x="1122618" y="611749"/>
                  <a:pt x="949307" y="658132"/>
                </a:cubicBezTo>
                <a:cubicBezTo>
                  <a:pt x="775996" y="704515"/>
                  <a:pt x="593759" y="604827"/>
                  <a:pt x="502303" y="658132"/>
                </a:cubicBezTo>
                <a:cubicBezTo>
                  <a:pt x="410847" y="711437"/>
                  <a:pt x="116553" y="599832"/>
                  <a:pt x="0" y="658132"/>
                </a:cubicBezTo>
                <a:cubicBezTo>
                  <a:pt x="-8368" y="545472"/>
                  <a:pt x="12894" y="420567"/>
                  <a:pt x="0" y="335647"/>
                </a:cubicBezTo>
                <a:cubicBezTo>
                  <a:pt x="-12894" y="250727"/>
                  <a:pt x="19992" y="150466"/>
                  <a:pt x="0" y="0"/>
                </a:cubicBezTo>
                <a:close/>
              </a:path>
              <a:path w="1382486" h="658132" stroke="0" extrusionOk="0">
                <a:moveTo>
                  <a:pt x="0" y="0"/>
                </a:moveTo>
                <a:cubicBezTo>
                  <a:pt x="128188" y="-46687"/>
                  <a:pt x="329436" y="7922"/>
                  <a:pt x="460829" y="0"/>
                </a:cubicBezTo>
                <a:cubicBezTo>
                  <a:pt x="592222" y="-7922"/>
                  <a:pt x="738246" y="51154"/>
                  <a:pt x="907832" y="0"/>
                </a:cubicBezTo>
                <a:cubicBezTo>
                  <a:pt x="1077418" y="-51154"/>
                  <a:pt x="1173028" y="17117"/>
                  <a:pt x="1382486" y="0"/>
                </a:cubicBezTo>
                <a:cubicBezTo>
                  <a:pt x="1415460" y="95554"/>
                  <a:pt x="1370378" y="187440"/>
                  <a:pt x="1382486" y="322485"/>
                </a:cubicBezTo>
                <a:cubicBezTo>
                  <a:pt x="1394594" y="457530"/>
                  <a:pt x="1362661" y="519133"/>
                  <a:pt x="1382486" y="658132"/>
                </a:cubicBezTo>
                <a:cubicBezTo>
                  <a:pt x="1191086" y="662600"/>
                  <a:pt x="1072603" y="608399"/>
                  <a:pt x="949307" y="658132"/>
                </a:cubicBezTo>
                <a:cubicBezTo>
                  <a:pt x="826011" y="707865"/>
                  <a:pt x="615186" y="646651"/>
                  <a:pt x="502303" y="658132"/>
                </a:cubicBezTo>
                <a:cubicBezTo>
                  <a:pt x="389420" y="669613"/>
                  <a:pt x="141715" y="620605"/>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 διάλογος</a:t>
            </a:r>
          </a:p>
        </p:txBody>
      </p:sp>
      <p:cxnSp>
        <p:nvCxnSpPr>
          <p:cNvPr id="34" name="Ευθεία γραμμή σύνδεσης 33">
            <a:extLst>
              <a:ext uri="{FF2B5EF4-FFF2-40B4-BE49-F238E27FC236}">
                <a16:creationId xmlns:a16="http://schemas.microsoft.com/office/drawing/2014/main" id="{E8AB0608-CB21-7F10-38D5-0CB152D8E1F0}"/>
              </a:ext>
            </a:extLst>
          </p:cNvPr>
          <p:cNvCxnSpPr>
            <a:cxnSpLocks/>
            <a:endCxn id="25" idx="0"/>
          </p:cNvCxnSpPr>
          <p:nvPr/>
        </p:nvCxnSpPr>
        <p:spPr>
          <a:xfrm flipH="1">
            <a:off x="7672043" y="2373351"/>
            <a:ext cx="903176" cy="1903145"/>
          </a:xfrm>
          <a:prstGeom prst="line">
            <a:avLst/>
          </a:prstGeom>
        </p:spPr>
        <p:style>
          <a:lnRef idx="2">
            <a:schemeClr val="accent5"/>
          </a:lnRef>
          <a:fillRef idx="0">
            <a:schemeClr val="accent5"/>
          </a:fillRef>
          <a:effectRef idx="1">
            <a:schemeClr val="accent5"/>
          </a:effectRef>
          <a:fontRef idx="minor">
            <a:schemeClr val="tx1"/>
          </a:fontRef>
        </p:style>
      </p:cxnSp>
      <p:cxnSp>
        <p:nvCxnSpPr>
          <p:cNvPr id="37" name="Ευθεία γραμμή σύνδεσης 36">
            <a:extLst>
              <a:ext uri="{FF2B5EF4-FFF2-40B4-BE49-F238E27FC236}">
                <a16:creationId xmlns:a16="http://schemas.microsoft.com/office/drawing/2014/main" id="{31B8FD8C-AB3D-71ED-C2DA-871A3E9770A4}"/>
              </a:ext>
            </a:extLst>
          </p:cNvPr>
          <p:cNvCxnSpPr>
            <a:cxnSpLocks/>
            <a:endCxn id="29" idx="0"/>
          </p:cNvCxnSpPr>
          <p:nvPr/>
        </p:nvCxnSpPr>
        <p:spPr>
          <a:xfrm>
            <a:off x="9608006" y="2385019"/>
            <a:ext cx="338818" cy="1920857"/>
          </a:xfrm>
          <a:prstGeom prst="line">
            <a:avLst/>
          </a:prstGeom>
        </p:spPr>
        <p:style>
          <a:lnRef idx="2">
            <a:schemeClr val="accent2"/>
          </a:lnRef>
          <a:fillRef idx="0">
            <a:schemeClr val="accent2"/>
          </a:fillRef>
          <a:effectRef idx="1">
            <a:schemeClr val="accent2"/>
          </a:effectRef>
          <a:fontRef idx="minor">
            <a:schemeClr val="tx1"/>
          </a:fontRef>
        </p:style>
      </p:cxnSp>
      <p:cxnSp>
        <p:nvCxnSpPr>
          <p:cNvPr id="39" name="Ευθεία γραμμή σύνδεσης 38">
            <a:extLst>
              <a:ext uri="{FF2B5EF4-FFF2-40B4-BE49-F238E27FC236}">
                <a16:creationId xmlns:a16="http://schemas.microsoft.com/office/drawing/2014/main" id="{C5B27128-2014-40B8-CE8D-1A631F1B01AE}"/>
              </a:ext>
            </a:extLst>
          </p:cNvPr>
          <p:cNvCxnSpPr>
            <a:cxnSpLocks/>
            <a:endCxn id="31" idx="0"/>
          </p:cNvCxnSpPr>
          <p:nvPr/>
        </p:nvCxnSpPr>
        <p:spPr>
          <a:xfrm>
            <a:off x="10359121" y="2422799"/>
            <a:ext cx="1030061" cy="1893963"/>
          </a:xfrm>
          <a:prstGeom prst="line">
            <a:avLst/>
          </a:prstGeom>
        </p:spPr>
        <p:style>
          <a:lnRef idx="1">
            <a:schemeClr val="accent6"/>
          </a:lnRef>
          <a:fillRef idx="0">
            <a:schemeClr val="accent6"/>
          </a:fillRef>
          <a:effectRef idx="0">
            <a:schemeClr val="accent6"/>
          </a:effectRef>
          <a:fontRef idx="minor">
            <a:schemeClr val="tx1"/>
          </a:fontRef>
        </p:style>
      </p:cxnSp>
      <p:sp>
        <p:nvSpPr>
          <p:cNvPr id="42" name="TextBox 41">
            <a:extLst>
              <a:ext uri="{FF2B5EF4-FFF2-40B4-BE49-F238E27FC236}">
                <a16:creationId xmlns:a16="http://schemas.microsoft.com/office/drawing/2014/main" id="{A4F4C163-B1AB-06C2-C751-69347D32FF20}"/>
              </a:ext>
            </a:extLst>
          </p:cNvPr>
          <p:cNvSpPr txBox="1"/>
          <p:nvPr/>
        </p:nvSpPr>
        <p:spPr>
          <a:xfrm>
            <a:off x="344942" y="2581503"/>
            <a:ext cx="1630143" cy="307777"/>
          </a:xfrm>
          <a:custGeom>
            <a:avLst/>
            <a:gdLst>
              <a:gd name="csX0" fmla="*/ 0 w 1630143"/>
              <a:gd name="csY0" fmla="*/ 0 h 307777"/>
              <a:gd name="csX1" fmla="*/ 527080 w 1630143"/>
              <a:gd name="csY1" fmla="*/ 0 h 307777"/>
              <a:gd name="csX2" fmla="*/ 1070461 w 1630143"/>
              <a:gd name="csY2" fmla="*/ 0 h 307777"/>
              <a:gd name="csX3" fmla="*/ 1630143 w 1630143"/>
              <a:gd name="csY3" fmla="*/ 0 h 307777"/>
              <a:gd name="csX4" fmla="*/ 1630143 w 1630143"/>
              <a:gd name="csY4" fmla="*/ 307777 h 307777"/>
              <a:gd name="csX5" fmla="*/ 1070461 w 1630143"/>
              <a:gd name="csY5" fmla="*/ 307777 h 307777"/>
              <a:gd name="csX6" fmla="*/ 543381 w 1630143"/>
              <a:gd name="csY6" fmla="*/ 307777 h 307777"/>
              <a:gd name="csX7" fmla="*/ 0 w 1630143"/>
              <a:gd name="csY7" fmla="*/ 307777 h 307777"/>
              <a:gd name="csX8" fmla="*/ 0 w 1630143"/>
              <a:gd name="csY8"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143" h="307777" extrusionOk="0">
                <a:moveTo>
                  <a:pt x="0" y="0"/>
                </a:moveTo>
                <a:cubicBezTo>
                  <a:pt x="212439" y="-10237"/>
                  <a:pt x="295978" y="24398"/>
                  <a:pt x="527080" y="0"/>
                </a:cubicBezTo>
                <a:cubicBezTo>
                  <a:pt x="758182" y="-24398"/>
                  <a:pt x="853530" y="6029"/>
                  <a:pt x="1070461" y="0"/>
                </a:cubicBezTo>
                <a:cubicBezTo>
                  <a:pt x="1287392" y="-6029"/>
                  <a:pt x="1508132" y="61954"/>
                  <a:pt x="1630143" y="0"/>
                </a:cubicBezTo>
                <a:cubicBezTo>
                  <a:pt x="1662476" y="102088"/>
                  <a:pt x="1623908" y="213719"/>
                  <a:pt x="1630143" y="307777"/>
                </a:cubicBezTo>
                <a:cubicBezTo>
                  <a:pt x="1419057" y="323119"/>
                  <a:pt x="1240371" y="271863"/>
                  <a:pt x="1070461" y="307777"/>
                </a:cubicBezTo>
                <a:cubicBezTo>
                  <a:pt x="900551" y="343691"/>
                  <a:pt x="787472" y="257883"/>
                  <a:pt x="543381" y="307777"/>
                </a:cubicBezTo>
                <a:cubicBezTo>
                  <a:pt x="299290" y="357671"/>
                  <a:pt x="236644" y="279404"/>
                  <a:pt x="0" y="307777"/>
                </a:cubicBezTo>
                <a:cubicBezTo>
                  <a:pt x="-23572" y="208971"/>
                  <a:pt x="2261" y="10398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sz="1400" b="1" dirty="0"/>
              <a:t>1</a:t>
            </a:r>
            <a:r>
              <a:rPr lang="el-GR" sz="1400" b="1" baseline="30000" dirty="0"/>
              <a:t>ο</a:t>
            </a:r>
            <a:r>
              <a:rPr lang="el-GR" sz="1400" b="1" dirty="0"/>
              <a:t> μυθιστόρημα</a:t>
            </a:r>
          </a:p>
        </p:txBody>
      </p:sp>
      <p:sp>
        <p:nvSpPr>
          <p:cNvPr id="44" name="TextBox 43">
            <a:extLst>
              <a:ext uri="{FF2B5EF4-FFF2-40B4-BE49-F238E27FC236}">
                <a16:creationId xmlns:a16="http://schemas.microsoft.com/office/drawing/2014/main" id="{AD7AB53B-7787-4701-D2D0-1072AE8F17E7}"/>
              </a:ext>
            </a:extLst>
          </p:cNvPr>
          <p:cNvSpPr txBox="1"/>
          <p:nvPr/>
        </p:nvSpPr>
        <p:spPr>
          <a:xfrm>
            <a:off x="6848474" y="2581505"/>
            <a:ext cx="1502909" cy="307776"/>
          </a:xfrm>
          <a:custGeom>
            <a:avLst/>
            <a:gdLst>
              <a:gd name="csX0" fmla="*/ 0 w 1502909"/>
              <a:gd name="csY0" fmla="*/ 0 h 307776"/>
              <a:gd name="csX1" fmla="*/ 485941 w 1502909"/>
              <a:gd name="csY1" fmla="*/ 0 h 307776"/>
              <a:gd name="csX2" fmla="*/ 986910 w 1502909"/>
              <a:gd name="csY2" fmla="*/ 0 h 307776"/>
              <a:gd name="csX3" fmla="*/ 1502909 w 1502909"/>
              <a:gd name="csY3" fmla="*/ 0 h 307776"/>
              <a:gd name="csX4" fmla="*/ 1502909 w 1502909"/>
              <a:gd name="csY4" fmla="*/ 307776 h 307776"/>
              <a:gd name="csX5" fmla="*/ 986910 w 1502909"/>
              <a:gd name="csY5" fmla="*/ 307776 h 307776"/>
              <a:gd name="csX6" fmla="*/ 500970 w 1502909"/>
              <a:gd name="csY6" fmla="*/ 307776 h 307776"/>
              <a:gd name="csX7" fmla="*/ 0 w 1502909"/>
              <a:gd name="csY7" fmla="*/ 307776 h 307776"/>
              <a:gd name="csX8" fmla="*/ 0 w 1502909"/>
              <a:gd name="csY8" fmla="*/ 0 h 307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2909" h="307776" extrusionOk="0">
                <a:moveTo>
                  <a:pt x="0" y="0"/>
                </a:moveTo>
                <a:cubicBezTo>
                  <a:pt x="173335" y="-27627"/>
                  <a:pt x="268526" y="48390"/>
                  <a:pt x="485941" y="0"/>
                </a:cubicBezTo>
                <a:cubicBezTo>
                  <a:pt x="703356" y="-48390"/>
                  <a:pt x="740085" y="22939"/>
                  <a:pt x="986910" y="0"/>
                </a:cubicBezTo>
                <a:cubicBezTo>
                  <a:pt x="1233735" y="-22939"/>
                  <a:pt x="1297999" y="30460"/>
                  <a:pt x="1502909" y="0"/>
                </a:cubicBezTo>
                <a:cubicBezTo>
                  <a:pt x="1528100" y="115141"/>
                  <a:pt x="1492317" y="222346"/>
                  <a:pt x="1502909" y="307776"/>
                </a:cubicBezTo>
                <a:cubicBezTo>
                  <a:pt x="1274792" y="344980"/>
                  <a:pt x="1155353" y="253377"/>
                  <a:pt x="986910" y="307776"/>
                </a:cubicBezTo>
                <a:cubicBezTo>
                  <a:pt x="818467" y="362175"/>
                  <a:pt x="722082" y="251486"/>
                  <a:pt x="500970" y="307776"/>
                </a:cubicBezTo>
                <a:cubicBezTo>
                  <a:pt x="279858" y="364066"/>
                  <a:pt x="122410" y="282188"/>
                  <a:pt x="0" y="307776"/>
                </a:cubicBezTo>
                <a:cubicBezTo>
                  <a:pt x="-11354" y="201724"/>
                  <a:pt x="8858" y="10219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sz="1400" b="1" baseline="30000" dirty="0"/>
              <a:t>2ο</a:t>
            </a:r>
            <a:r>
              <a:rPr lang="el-GR" sz="1400" b="1" dirty="0"/>
              <a:t> μυθιστόρημα</a:t>
            </a:r>
          </a:p>
        </p:txBody>
      </p:sp>
      <p:sp>
        <p:nvSpPr>
          <p:cNvPr id="14" name="TextBox 13">
            <a:extLst>
              <a:ext uri="{FF2B5EF4-FFF2-40B4-BE49-F238E27FC236}">
                <a16:creationId xmlns:a16="http://schemas.microsoft.com/office/drawing/2014/main" id="{1860EECA-4B04-ED83-781B-CF64FE78844C}"/>
              </a:ext>
            </a:extLst>
          </p:cNvPr>
          <p:cNvSpPr txBox="1"/>
          <p:nvPr/>
        </p:nvSpPr>
        <p:spPr>
          <a:xfrm>
            <a:off x="304800" y="5760132"/>
            <a:ext cx="1630143" cy="523220"/>
          </a:xfrm>
          <a:custGeom>
            <a:avLst/>
            <a:gdLst>
              <a:gd name="csX0" fmla="*/ 0 w 1630143"/>
              <a:gd name="csY0" fmla="*/ 0 h 523220"/>
              <a:gd name="csX1" fmla="*/ 527080 w 1630143"/>
              <a:gd name="csY1" fmla="*/ 0 h 523220"/>
              <a:gd name="csX2" fmla="*/ 1070461 w 1630143"/>
              <a:gd name="csY2" fmla="*/ 0 h 523220"/>
              <a:gd name="csX3" fmla="*/ 1630143 w 1630143"/>
              <a:gd name="csY3" fmla="*/ 0 h 523220"/>
              <a:gd name="csX4" fmla="*/ 1630143 w 1630143"/>
              <a:gd name="csY4" fmla="*/ 523220 h 523220"/>
              <a:gd name="csX5" fmla="*/ 1070461 w 1630143"/>
              <a:gd name="csY5" fmla="*/ 523220 h 523220"/>
              <a:gd name="csX6" fmla="*/ 543381 w 1630143"/>
              <a:gd name="csY6" fmla="*/ 523220 h 523220"/>
              <a:gd name="csX7" fmla="*/ 0 w 1630143"/>
              <a:gd name="csY7" fmla="*/ 523220 h 523220"/>
              <a:gd name="csX8" fmla="*/ 0 w 1630143"/>
              <a:gd name="csY8" fmla="*/ 0 h 523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143" h="523220" extrusionOk="0">
                <a:moveTo>
                  <a:pt x="0" y="0"/>
                </a:moveTo>
                <a:cubicBezTo>
                  <a:pt x="212439" y="-10237"/>
                  <a:pt x="295978" y="24398"/>
                  <a:pt x="527080" y="0"/>
                </a:cubicBezTo>
                <a:cubicBezTo>
                  <a:pt x="758182" y="-24398"/>
                  <a:pt x="853530" y="6029"/>
                  <a:pt x="1070461" y="0"/>
                </a:cubicBezTo>
                <a:cubicBezTo>
                  <a:pt x="1287392" y="-6029"/>
                  <a:pt x="1508132" y="61954"/>
                  <a:pt x="1630143" y="0"/>
                </a:cubicBezTo>
                <a:cubicBezTo>
                  <a:pt x="1632842" y="123837"/>
                  <a:pt x="1580975" y="347083"/>
                  <a:pt x="1630143" y="523220"/>
                </a:cubicBezTo>
                <a:cubicBezTo>
                  <a:pt x="1419057" y="538562"/>
                  <a:pt x="1240371" y="487306"/>
                  <a:pt x="1070461" y="523220"/>
                </a:cubicBezTo>
                <a:cubicBezTo>
                  <a:pt x="900551" y="559134"/>
                  <a:pt x="787472" y="473326"/>
                  <a:pt x="543381" y="523220"/>
                </a:cubicBezTo>
                <a:cubicBezTo>
                  <a:pt x="299290" y="573114"/>
                  <a:pt x="236644" y="494847"/>
                  <a:pt x="0" y="523220"/>
                </a:cubicBezTo>
                <a:cubicBezTo>
                  <a:pt x="-54037" y="265977"/>
                  <a:pt x="46380" y="171372"/>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r>
              <a:rPr lang="el-GR" sz="1400" b="1" dirty="0"/>
              <a:t>εξέλιξη  δράσης </a:t>
            </a:r>
          </a:p>
        </p:txBody>
      </p:sp>
      <p:sp>
        <p:nvSpPr>
          <p:cNvPr id="18" name="TextBox 17">
            <a:extLst>
              <a:ext uri="{FF2B5EF4-FFF2-40B4-BE49-F238E27FC236}">
                <a16:creationId xmlns:a16="http://schemas.microsoft.com/office/drawing/2014/main" id="{9EF165B6-9925-4DF3-A43C-53DC9B09301E}"/>
              </a:ext>
            </a:extLst>
          </p:cNvPr>
          <p:cNvSpPr txBox="1"/>
          <p:nvPr/>
        </p:nvSpPr>
        <p:spPr>
          <a:xfrm>
            <a:off x="2351320" y="5774095"/>
            <a:ext cx="3564382" cy="954107"/>
          </a:xfrm>
          <a:custGeom>
            <a:avLst/>
            <a:gdLst>
              <a:gd name="csX0" fmla="*/ 0 w 3564382"/>
              <a:gd name="csY0" fmla="*/ 0 h 954107"/>
              <a:gd name="csX1" fmla="*/ 558420 w 3564382"/>
              <a:gd name="csY1" fmla="*/ 0 h 954107"/>
              <a:gd name="csX2" fmla="*/ 1152484 w 3564382"/>
              <a:gd name="csY2" fmla="*/ 0 h 954107"/>
              <a:gd name="csX3" fmla="*/ 1710903 w 3564382"/>
              <a:gd name="csY3" fmla="*/ 0 h 954107"/>
              <a:gd name="csX4" fmla="*/ 2269323 w 3564382"/>
              <a:gd name="csY4" fmla="*/ 0 h 954107"/>
              <a:gd name="csX5" fmla="*/ 2756455 w 3564382"/>
              <a:gd name="csY5" fmla="*/ 0 h 954107"/>
              <a:gd name="csX6" fmla="*/ 3564382 w 3564382"/>
              <a:gd name="csY6" fmla="*/ 0 h 954107"/>
              <a:gd name="csX7" fmla="*/ 3564382 w 3564382"/>
              <a:gd name="csY7" fmla="*/ 448430 h 954107"/>
              <a:gd name="csX8" fmla="*/ 3564382 w 3564382"/>
              <a:gd name="csY8" fmla="*/ 954107 h 954107"/>
              <a:gd name="csX9" fmla="*/ 3077250 w 3564382"/>
              <a:gd name="csY9" fmla="*/ 954107 h 954107"/>
              <a:gd name="csX10" fmla="*/ 2447542 w 3564382"/>
              <a:gd name="csY10" fmla="*/ 954107 h 954107"/>
              <a:gd name="csX11" fmla="*/ 1782191 w 3564382"/>
              <a:gd name="csY11" fmla="*/ 954107 h 954107"/>
              <a:gd name="csX12" fmla="*/ 1152484 w 3564382"/>
              <a:gd name="csY12" fmla="*/ 954107 h 954107"/>
              <a:gd name="csX13" fmla="*/ 558420 w 3564382"/>
              <a:gd name="csY13" fmla="*/ 954107 h 954107"/>
              <a:gd name="csX14" fmla="*/ 0 w 3564382"/>
              <a:gd name="csY14" fmla="*/ 954107 h 954107"/>
              <a:gd name="csX15" fmla="*/ 0 w 3564382"/>
              <a:gd name="csY15" fmla="*/ 477054 h 954107"/>
              <a:gd name="csX16" fmla="*/ 0 w 3564382"/>
              <a:gd name="csY16" fmla="*/ 0 h 954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564382" h="954107" extrusionOk="0">
                <a:moveTo>
                  <a:pt x="0" y="0"/>
                </a:moveTo>
                <a:cubicBezTo>
                  <a:pt x="140453" y="-52187"/>
                  <a:pt x="376690" y="61819"/>
                  <a:pt x="558420" y="0"/>
                </a:cubicBezTo>
                <a:cubicBezTo>
                  <a:pt x="740150" y="-61819"/>
                  <a:pt x="917120" y="70967"/>
                  <a:pt x="1152484" y="0"/>
                </a:cubicBezTo>
                <a:cubicBezTo>
                  <a:pt x="1387848" y="-70967"/>
                  <a:pt x="1561871" y="8299"/>
                  <a:pt x="1710903" y="0"/>
                </a:cubicBezTo>
                <a:cubicBezTo>
                  <a:pt x="1859935" y="-8299"/>
                  <a:pt x="2114684" y="11238"/>
                  <a:pt x="2269323" y="0"/>
                </a:cubicBezTo>
                <a:cubicBezTo>
                  <a:pt x="2423962" y="-11238"/>
                  <a:pt x="2651197" y="12860"/>
                  <a:pt x="2756455" y="0"/>
                </a:cubicBezTo>
                <a:cubicBezTo>
                  <a:pt x="2861713" y="-12860"/>
                  <a:pt x="3263964" y="29170"/>
                  <a:pt x="3564382" y="0"/>
                </a:cubicBezTo>
                <a:cubicBezTo>
                  <a:pt x="3605783" y="170538"/>
                  <a:pt x="3521332" y="349498"/>
                  <a:pt x="3564382" y="448430"/>
                </a:cubicBezTo>
                <a:cubicBezTo>
                  <a:pt x="3607432" y="547362"/>
                  <a:pt x="3520995" y="750307"/>
                  <a:pt x="3564382" y="954107"/>
                </a:cubicBezTo>
                <a:cubicBezTo>
                  <a:pt x="3441135" y="994557"/>
                  <a:pt x="3281975" y="914702"/>
                  <a:pt x="3077250" y="954107"/>
                </a:cubicBezTo>
                <a:cubicBezTo>
                  <a:pt x="2872525" y="993512"/>
                  <a:pt x="2624338" y="928614"/>
                  <a:pt x="2447542" y="954107"/>
                </a:cubicBezTo>
                <a:cubicBezTo>
                  <a:pt x="2270746" y="979600"/>
                  <a:pt x="1933746" y="880630"/>
                  <a:pt x="1782191" y="954107"/>
                </a:cubicBezTo>
                <a:cubicBezTo>
                  <a:pt x="1630636" y="1027584"/>
                  <a:pt x="1338704" y="902313"/>
                  <a:pt x="1152484" y="954107"/>
                </a:cubicBezTo>
                <a:cubicBezTo>
                  <a:pt x="966264" y="1005901"/>
                  <a:pt x="704783" y="928347"/>
                  <a:pt x="558420" y="954107"/>
                </a:cubicBezTo>
                <a:cubicBezTo>
                  <a:pt x="412057" y="979867"/>
                  <a:pt x="177866" y="896229"/>
                  <a:pt x="0" y="954107"/>
                </a:cubicBezTo>
                <a:cubicBezTo>
                  <a:pt x="-50134" y="732383"/>
                  <a:pt x="9639" y="583720"/>
                  <a:pt x="0" y="477054"/>
                </a:cubicBezTo>
                <a:cubicBezTo>
                  <a:pt x="-9639" y="370388"/>
                  <a:pt x="45838" y="168683"/>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r>
              <a:rPr lang="el-GR" sz="1400" b="1" dirty="0"/>
              <a:t>σκιαγράφηση προσώπων</a:t>
            </a:r>
          </a:p>
          <a:p>
            <a:pPr marL="285750" indent="-285750" algn="ctr">
              <a:buFont typeface="Wingdings" panose="05000000000000000000" pitchFamily="2" charset="2"/>
              <a:buChar char="q"/>
            </a:pPr>
            <a:r>
              <a:rPr lang="el-GR" sz="1400" b="1" dirty="0"/>
              <a:t>δημιουργία της ατμόσφαιρας  του κειμένου</a:t>
            </a:r>
          </a:p>
          <a:p>
            <a:pPr marL="285750" indent="-285750" algn="ctr">
              <a:buFont typeface="Wingdings" panose="05000000000000000000" pitchFamily="2" charset="2"/>
              <a:buChar char="q"/>
            </a:pPr>
            <a:r>
              <a:rPr lang="el-GR" sz="1400" b="1" dirty="0"/>
              <a:t>παραστατικότητα / ζωντάνια </a:t>
            </a:r>
          </a:p>
        </p:txBody>
      </p:sp>
      <p:cxnSp>
        <p:nvCxnSpPr>
          <p:cNvPr id="26" name="Ευθεία γραμμή σύνδεσης 25">
            <a:extLst>
              <a:ext uri="{FF2B5EF4-FFF2-40B4-BE49-F238E27FC236}">
                <a16:creationId xmlns:a16="http://schemas.microsoft.com/office/drawing/2014/main" id="{E7314F1B-81B1-8125-8026-2FD87B4D963D}"/>
              </a:ext>
            </a:extLst>
          </p:cNvPr>
          <p:cNvCxnSpPr>
            <a:stCxn id="3" idx="2"/>
          </p:cNvCxnSpPr>
          <p:nvPr/>
        </p:nvCxnSpPr>
        <p:spPr>
          <a:xfrm>
            <a:off x="1034144" y="4934628"/>
            <a:ext cx="0" cy="779431"/>
          </a:xfrm>
          <a:prstGeom prst="line">
            <a:avLst/>
          </a:prstGeom>
        </p:spPr>
        <p:style>
          <a:lnRef idx="2">
            <a:schemeClr val="accent5"/>
          </a:lnRef>
          <a:fillRef idx="0">
            <a:schemeClr val="accent5"/>
          </a:fillRef>
          <a:effectRef idx="1">
            <a:schemeClr val="accent5"/>
          </a:effectRef>
          <a:fontRef idx="minor">
            <a:schemeClr val="tx1"/>
          </a:fontRef>
        </p:style>
      </p:cxnSp>
      <p:cxnSp>
        <p:nvCxnSpPr>
          <p:cNvPr id="30" name="Ευθεία γραμμή σύνδεσης 29">
            <a:extLst>
              <a:ext uri="{FF2B5EF4-FFF2-40B4-BE49-F238E27FC236}">
                <a16:creationId xmlns:a16="http://schemas.microsoft.com/office/drawing/2014/main" id="{F36334C5-8882-C6FD-5C0B-03992A120A43}"/>
              </a:ext>
            </a:extLst>
          </p:cNvPr>
          <p:cNvCxnSpPr>
            <a:stCxn id="7" idx="2"/>
          </p:cNvCxnSpPr>
          <p:nvPr/>
        </p:nvCxnSpPr>
        <p:spPr>
          <a:xfrm flipH="1">
            <a:off x="4223657" y="4974894"/>
            <a:ext cx="8846" cy="785238"/>
          </a:xfrm>
          <a:prstGeom prst="line">
            <a:avLst/>
          </a:prstGeom>
        </p:spPr>
        <p:style>
          <a:lnRef idx="1">
            <a:schemeClr val="accent2"/>
          </a:lnRef>
          <a:fillRef idx="0">
            <a:schemeClr val="accent2"/>
          </a:fillRef>
          <a:effectRef idx="0">
            <a:schemeClr val="accent2"/>
          </a:effectRef>
          <a:fontRef idx="minor">
            <a:schemeClr val="tx1"/>
          </a:fontRef>
        </p:style>
      </p:cxnSp>
      <p:sp>
        <p:nvSpPr>
          <p:cNvPr id="38" name="TextBox 37">
            <a:extLst>
              <a:ext uri="{FF2B5EF4-FFF2-40B4-BE49-F238E27FC236}">
                <a16:creationId xmlns:a16="http://schemas.microsoft.com/office/drawing/2014/main" id="{865BD2D1-F5C5-AEA3-7606-B67E64235CB9}"/>
              </a:ext>
            </a:extLst>
          </p:cNvPr>
          <p:cNvSpPr txBox="1"/>
          <p:nvPr/>
        </p:nvSpPr>
        <p:spPr>
          <a:xfrm>
            <a:off x="6848475" y="5760132"/>
            <a:ext cx="1355942" cy="523220"/>
          </a:xfrm>
          <a:custGeom>
            <a:avLst/>
            <a:gdLst>
              <a:gd name="csX0" fmla="*/ 0 w 1355942"/>
              <a:gd name="csY0" fmla="*/ 0 h 523220"/>
              <a:gd name="csX1" fmla="*/ 438421 w 1355942"/>
              <a:gd name="csY1" fmla="*/ 0 h 523220"/>
              <a:gd name="csX2" fmla="*/ 890402 w 1355942"/>
              <a:gd name="csY2" fmla="*/ 0 h 523220"/>
              <a:gd name="csX3" fmla="*/ 1355942 w 1355942"/>
              <a:gd name="csY3" fmla="*/ 0 h 523220"/>
              <a:gd name="csX4" fmla="*/ 1355942 w 1355942"/>
              <a:gd name="csY4" fmla="*/ 523220 h 523220"/>
              <a:gd name="csX5" fmla="*/ 890402 w 1355942"/>
              <a:gd name="csY5" fmla="*/ 523220 h 523220"/>
              <a:gd name="csX6" fmla="*/ 451981 w 1355942"/>
              <a:gd name="csY6" fmla="*/ 523220 h 523220"/>
              <a:gd name="csX7" fmla="*/ 0 w 1355942"/>
              <a:gd name="csY7" fmla="*/ 523220 h 523220"/>
              <a:gd name="csX8" fmla="*/ 0 w 1355942"/>
              <a:gd name="csY8" fmla="*/ 0 h 523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5942" h="523220" extrusionOk="0">
                <a:moveTo>
                  <a:pt x="0" y="0"/>
                </a:moveTo>
                <a:cubicBezTo>
                  <a:pt x="88845" y="-20450"/>
                  <a:pt x="302952" y="1756"/>
                  <a:pt x="438421" y="0"/>
                </a:cubicBezTo>
                <a:cubicBezTo>
                  <a:pt x="573890" y="-1756"/>
                  <a:pt x="727018" y="41472"/>
                  <a:pt x="890402" y="0"/>
                </a:cubicBezTo>
                <a:cubicBezTo>
                  <a:pt x="1053786" y="-41472"/>
                  <a:pt x="1240122" y="29449"/>
                  <a:pt x="1355942" y="0"/>
                </a:cubicBezTo>
                <a:cubicBezTo>
                  <a:pt x="1358641" y="123837"/>
                  <a:pt x="1306774" y="347083"/>
                  <a:pt x="1355942" y="523220"/>
                </a:cubicBezTo>
                <a:cubicBezTo>
                  <a:pt x="1188385" y="532730"/>
                  <a:pt x="1005637" y="488816"/>
                  <a:pt x="890402" y="523220"/>
                </a:cubicBezTo>
                <a:cubicBezTo>
                  <a:pt x="775167" y="557624"/>
                  <a:pt x="647706" y="500844"/>
                  <a:pt x="451981" y="523220"/>
                </a:cubicBezTo>
                <a:cubicBezTo>
                  <a:pt x="256256" y="545596"/>
                  <a:pt x="136993" y="491073"/>
                  <a:pt x="0" y="523220"/>
                </a:cubicBezTo>
                <a:cubicBezTo>
                  <a:pt x="-54037" y="265977"/>
                  <a:pt x="46380" y="171372"/>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r>
              <a:rPr lang="el-GR" sz="1400" b="1" dirty="0"/>
              <a:t>εξέλιξη  δράσης </a:t>
            </a:r>
          </a:p>
        </p:txBody>
      </p:sp>
      <p:sp>
        <p:nvSpPr>
          <p:cNvPr id="41" name="TextBox 40">
            <a:extLst>
              <a:ext uri="{FF2B5EF4-FFF2-40B4-BE49-F238E27FC236}">
                <a16:creationId xmlns:a16="http://schemas.microsoft.com/office/drawing/2014/main" id="{35C517C6-04BD-204A-D6ED-A9C0467512DA}"/>
              </a:ext>
            </a:extLst>
          </p:cNvPr>
          <p:cNvSpPr txBox="1"/>
          <p:nvPr/>
        </p:nvSpPr>
        <p:spPr>
          <a:xfrm>
            <a:off x="8351383" y="5637990"/>
            <a:ext cx="1951266" cy="1169551"/>
          </a:xfrm>
          <a:custGeom>
            <a:avLst/>
            <a:gdLst>
              <a:gd name="csX0" fmla="*/ 0 w 1951266"/>
              <a:gd name="csY0" fmla="*/ 0 h 1169551"/>
              <a:gd name="csX1" fmla="*/ 468304 w 1951266"/>
              <a:gd name="csY1" fmla="*/ 0 h 1169551"/>
              <a:gd name="csX2" fmla="*/ 956120 w 1951266"/>
              <a:gd name="csY2" fmla="*/ 0 h 1169551"/>
              <a:gd name="csX3" fmla="*/ 1424424 w 1951266"/>
              <a:gd name="csY3" fmla="*/ 0 h 1169551"/>
              <a:gd name="csX4" fmla="*/ 1951266 w 1951266"/>
              <a:gd name="csY4" fmla="*/ 0 h 1169551"/>
              <a:gd name="csX5" fmla="*/ 1951266 w 1951266"/>
              <a:gd name="csY5" fmla="*/ 549689 h 1169551"/>
              <a:gd name="csX6" fmla="*/ 1951266 w 1951266"/>
              <a:gd name="csY6" fmla="*/ 1169551 h 1169551"/>
              <a:gd name="csX7" fmla="*/ 1521987 w 1951266"/>
              <a:gd name="csY7" fmla="*/ 1169551 h 1169551"/>
              <a:gd name="csX8" fmla="*/ 1053684 w 1951266"/>
              <a:gd name="csY8" fmla="*/ 1169551 h 1169551"/>
              <a:gd name="csX9" fmla="*/ 585380 w 1951266"/>
              <a:gd name="csY9" fmla="*/ 1169551 h 1169551"/>
              <a:gd name="csX10" fmla="*/ 0 w 1951266"/>
              <a:gd name="csY10" fmla="*/ 1169551 h 1169551"/>
              <a:gd name="csX11" fmla="*/ 0 w 1951266"/>
              <a:gd name="csY11" fmla="*/ 561384 h 1169551"/>
              <a:gd name="csX12" fmla="*/ 0 w 1951266"/>
              <a:gd name="csY12" fmla="*/ 0 h 11695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51266" h="1169551" extrusionOk="0">
                <a:moveTo>
                  <a:pt x="0" y="0"/>
                </a:moveTo>
                <a:cubicBezTo>
                  <a:pt x="211841" y="-605"/>
                  <a:pt x="286498" y="53313"/>
                  <a:pt x="468304" y="0"/>
                </a:cubicBezTo>
                <a:cubicBezTo>
                  <a:pt x="650110" y="-53313"/>
                  <a:pt x="765502" y="53947"/>
                  <a:pt x="956120" y="0"/>
                </a:cubicBezTo>
                <a:cubicBezTo>
                  <a:pt x="1146738" y="-53947"/>
                  <a:pt x="1258497" y="715"/>
                  <a:pt x="1424424" y="0"/>
                </a:cubicBezTo>
                <a:cubicBezTo>
                  <a:pt x="1590351" y="-715"/>
                  <a:pt x="1712945" y="17260"/>
                  <a:pt x="1951266" y="0"/>
                </a:cubicBezTo>
                <a:cubicBezTo>
                  <a:pt x="1957972" y="223742"/>
                  <a:pt x="1912494" y="374973"/>
                  <a:pt x="1951266" y="549689"/>
                </a:cubicBezTo>
                <a:cubicBezTo>
                  <a:pt x="1990038" y="724405"/>
                  <a:pt x="1911588" y="891711"/>
                  <a:pt x="1951266" y="1169551"/>
                </a:cubicBezTo>
                <a:cubicBezTo>
                  <a:pt x="1826714" y="1205799"/>
                  <a:pt x="1668170" y="1134332"/>
                  <a:pt x="1521987" y="1169551"/>
                </a:cubicBezTo>
                <a:cubicBezTo>
                  <a:pt x="1375804" y="1204770"/>
                  <a:pt x="1273488" y="1156932"/>
                  <a:pt x="1053684" y="1169551"/>
                </a:cubicBezTo>
                <a:cubicBezTo>
                  <a:pt x="833880" y="1182170"/>
                  <a:pt x="702117" y="1119787"/>
                  <a:pt x="585380" y="1169551"/>
                </a:cubicBezTo>
                <a:cubicBezTo>
                  <a:pt x="468643" y="1219315"/>
                  <a:pt x="261468" y="1114632"/>
                  <a:pt x="0" y="1169551"/>
                </a:cubicBezTo>
                <a:cubicBezTo>
                  <a:pt x="-62370" y="961475"/>
                  <a:pt x="15803" y="840445"/>
                  <a:pt x="0" y="561384"/>
                </a:cubicBezTo>
                <a:cubicBezTo>
                  <a:pt x="-15803" y="282323"/>
                  <a:pt x="4872" y="264165"/>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r>
              <a:rPr lang="el-GR" sz="1400" b="1" dirty="0"/>
              <a:t>σκιαγράφηση προσώπων</a:t>
            </a:r>
          </a:p>
          <a:p>
            <a:pPr marL="285750" indent="-285750" algn="ctr">
              <a:buFont typeface="Wingdings" panose="05000000000000000000" pitchFamily="2" charset="2"/>
              <a:buChar char="q"/>
            </a:pPr>
            <a:r>
              <a:rPr lang="el-GR" sz="1400" b="1" dirty="0"/>
              <a:t>δημιουργία της ατμόσφαιρας  του κειμένου </a:t>
            </a:r>
          </a:p>
        </p:txBody>
      </p:sp>
      <p:sp>
        <p:nvSpPr>
          <p:cNvPr id="45" name="TextBox 44">
            <a:extLst>
              <a:ext uri="{FF2B5EF4-FFF2-40B4-BE49-F238E27FC236}">
                <a16:creationId xmlns:a16="http://schemas.microsoft.com/office/drawing/2014/main" id="{113B89C1-0EFA-1E43-7D33-A839205A667C}"/>
              </a:ext>
            </a:extLst>
          </p:cNvPr>
          <p:cNvSpPr txBox="1"/>
          <p:nvPr/>
        </p:nvSpPr>
        <p:spPr>
          <a:xfrm>
            <a:off x="10449615" y="5777979"/>
            <a:ext cx="1630810" cy="523220"/>
          </a:xfrm>
          <a:custGeom>
            <a:avLst/>
            <a:gdLst>
              <a:gd name="csX0" fmla="*/ 0 w 1630810"/>
              <a:gd name="csY0" fmla="*/ 0 h 523220"/>
              <a:gd name="csX1" fmla="*/ 527295 w 1630810"/>
              <a:gd name="csY1" fmla="*/ 0 h 523220"/>
              <a:gd name="csX2" fmla="*/ 1070899 w 1630810"/>
              <a:gd name="csY2" fmla="*/ 0 h 523220"/>
              <a:gd name="csX3" fmla="*/ 1630810 w 1630810"/>
              <a:gd name="csY3" fmla="*/ 0 h 523220"/>
              <a:gd name="csX4" fmla="*/ 1630810 w 1630810"/>
              <a:gd name="csY4" fmla="*/ 523220 h 523220"/>
              <a:gd name="csX5" fmla="*/ 1070899 w 1630810"/>
              <a:gd name="csY5" fmla="*/ 523220 h 523220"/>
              <a:gd name="csX6" fmla="*/ 543603 w 1630810"/>
              <a:gd name="csY6" fmla="*/ 523220 h 523220"/>
              <a:gd name="csX7" fmla="*/ 0 w 1630810"/>
              <a:gd name="csY7" fmla="*/ 523220 h 523220"/>
              <a:gd name="csX8" fmla="*/ 0 w 1630810"/>
              <a:gd name="csY8" fmla="*/ 0 h 523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810" h="523220" extrusionOk="0">
                <a:moveTo>
                  <a:pt x="0" y="0"/>
                </a:moveTo>
                <a:cubicBezTo>
                  <a:pt x="197989" y="-7702"/>
                  <a:pt x="403743" y="9878"/>
                  <a:pt x="527295" y="0"/>
                </a:cubicBezTo>
                <a:cubicBezTo>
                  <a:pt x="650848" y="-9878"/>
                  <a:pt x="944700" y="29407"/>
                  <a:pt x="1070899" y="0"/>
                </a:cubicBezTo>
                <a:cubicBezTo>
                  <a:pt x="1197098" y="-29407"/>
                  <a:pt x="1506717" y="5952"/>
                  <a:pt x="1630810" y="0"/>
                </a:cubicBezTo>
                <a:cubicBezTo>
                  <a:pt x="1633509" y="123837"/>
                  <a:pt x="1581642" y="347083"/>
                  <a:pt x="1630810" y="523220"/>
                </a:cubicBezTo>
                <a:cubicBezTo>
                  <a:pt x="1412528" y="588790"/>
                  <a:pt x="1329271" y="501090"/>
                  <a:pt x="1070899" y="523220"/>
                </a:cubicBezTo>
                <a:cubicBezTo>
                  <a:pt x="812527" y="545350"/>
                  <a:pt x="680895" y="506078"/>
                  <a:pt x="543603" y="523220"/>
                </a:cubicBezTo>
                <a:cubicBezTo>
                  <a:pt x="406311" y="540362"/>
                  <a:pt x="222612" y="488456"/>
                  <a:pt x="0" y="523220"/>
                </a:cubicBezTo>
                <a:cubicBezTo>
                  <a:pt x="-54037" y="265977"/>
                  <a:pt x="46380" y="171372"/>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r>
              <a:rPr lang="el-GR" sz="1400" b="1" dirty="0"/>
              <a:t>Ζωντάνια</a:t>
            </a:r>
          </a:p>
          <a:p>
            <a:pPr marL="285750" indent="-285750" algn="ctr">
              <a:buFont typeface="Wingdings" panose="05000000000000000000" pitchFamily="2" charset="2"/>
              <a:buChar char="q"/>
            </a:pPr>
            <a:r>
              <a:rPr lang="el-GR" sz="1400" b="1" dirty="0"/>
              <a:t>θεατρικότητα</a:t>
            </a:r>
          </a:p>
        </p:txBody>
      </p:sp>
      <p:cxnSp>
        <p:nvCxnSpPr>
          <p:cNvPr id="46" name="Ευθεία γραμμή σύνδεσης 45">
            <a:extLst>
              <a:ext uri="{FF2B5EF4-FFF2-40B4-BE49-F238E27FC236}">
                <a16:creationId xmlns:a16="http://schemas.microsoft.com/office/drawing/2014/main" id="{DFE74B40-1F67-E04B-D47C-339E7D5C0004}"/>
              </a:ext>
            </a:extLst>
          </p:cNvPr>
          <p:cNvCxnSpPr/>
          <p:nvPr/>
        </p:nvCxnSpPr>
        <p:spPr>
          <a:xfrm>
            <a:off x="7489373" y="4994664"/>
            <a:ext cx="0" cy="779431"/>
          </a:xfrm>
          <a:prstGeom prst="line">
            <a:avLst/>
          </a:prstGeom>
        </p:spPr>
        <p:style>
          <a:lnRef idx="2">
            <a:schemeClr val="accent5"/>
          </a:lnRef>
          <a:fillRef idx="0">
            <a:schemeClr val="accent5"/>
          </a:fillRef>
          <a:effectRef idx="1">
            <a:schemeClr val="accent5"/>
          </a:effectRef>
          <a:fontRef idx="minor">
            <a:schemeClr val="tx1"/>
          </a:fontRef>
        </p:style>
      </p:cxnSp>
      <p:cxnSp>
        <p:nvCxnSpPr>
          <p:cNvPr id="47" name="Ευθεία γραμμή σύνδεσης 46">
            <a:extLst>
              <a:ext uri="{FF2B5EF4-FFF2-40B4-BE49-F238E27FC236}">
                <a16:creationId xmlns:a16="http://schemas.microsoft.com/office/drawing/2014/main" id="{81B6A5C0-9912-14EA-67B4-50BB474FAED4}"/>
              </a:ext>
            </a:extLst>
          </p:cNvPr>
          <p:cNvCxnSpPr/>
          <p:nvPr/>
        </p:nvCxnSpPr>
        <p:spPr>
          <a:xfrm flipH="1">
            <a:off x="9776054" y="4900519"/>
            <a:ext cx="8846" cy="785238"/>
          </a:xfrm>
          <a:prstGeom prst="line">
            <a:avLst/>
          </a:prstGeom>
        </p:spPr>
        <p:style>
          <a:lnRef idx="1">
            <a:schemeClr val="accent2"/>
          </a:lnRef>
          <a:fillRef idx="0">
            <a:schemeClr val="accent2"/>
          </a:fillRef>
          <a:effectRef idx="0">
            <a:schemeClr val="accent2"/>
          </a:effectRef>
          <a:fontRef idx="minor">
            <a:schemeClr val="tx1"/>
          </a:fontRef>
        </p:style>
      </p:cxnSp>
      <p:cxnSp>
        <p:nvCxnSpPr>
          <p:cNvPr id="48" name="Ευθεία γραμμή σύνδεσης 47">
            <a:extLst>
              <a:ext uri="{FF2B5EF4-FFF2-40B4-BE49-F238E27FC236}">
                <a16:creationId xmlns:a16="http://schemas.microsoft.com/office/drawing/2014/main" id="{57A4C978-F1F1-E7C5-0A92-51ABCAF593A7}"/>
              </a:ext>
            </a:extLst>
          </p:cNvPr>
          <p:cNvCxnSpPr/>
          <p:nvPr/>
        </p:nvCxnSpPr>
        <p:spPr>
          <a:xfrm>
            <a:off x="11389182" y="4918112"/>
            <a:ext cx="0" cy="750051"/>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95126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EA52-19D9-6A84-ACE8-C52C155C726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200BD24-A0F5-9FF2-8B7A-4C22F137B5F1}"/>
              </a:ext>
            </a:extLst>
          </p:cNvPr>
          <p:cNvSpPr>
            <a:spLocks noGrp="1"/>
          </p:cNvSpPr>
          <p:nvPr>
            <p:ph type="title"/>
          </p:nvPr>
        </p:nvSpPr>
        <p:spPr>
          <a:xfrm>
            <a:off x="879025" y="584299"/>
            <a:ext cx="9818914" cy="906916"/>
          </a:xfrm>
          <a:custGeom>
            <a:avLst/>
            <a:gdLst>
              <a:gd name="csX0" fmla="*/ 0 w 9818914"/>
              <a:gd name="csY0" fmla="*/ 0 h 906916"/>
              <a:gd name="csX1" fmla="*/ 479394 w 9818914"/>
              <a:gd name="csY1" fmla="*/ 0 h 906916"/>
              <a:gd name="csX2" fmla="*/ 958788 w 9818914"/>
              <a:gd name="csY2" fmla="*/ 0 h 906916"/>
              <a:gd name="csX3" fmla="*/ 1634560 w 9818914"/>
              <a:gd name="csY3" fmla="*/ 0 h 906916"/>
              <a:gd name="csX4" fmla="*/ 2113954 w 9818914"/>
              <a:gd name="csY4" fmla="*/ 0 h 906916"/>
              <a:gd name="csX5" fmla="*/ 2691538 w 9818914"/>
              <a:gd name="csY5" fmla="*/ 0 h 906916"/>
              <a:gd name="csX6" fmla="*/ 3269121 w 9818914"/>
              <a:gd name="csY6" fmla="*/ 0 h 906916"/>
              <a:gd name="csX7" fmla="*/ 3846704 w 9818914"/>
              <a:gd name="csY7" fmla="*/ 0 h 906916"/>
              <a:gd name="csX8" fmla="*/ 4129720 w 9818914"/>
              <a:gd name="csY8" fmla="*/ 0 h 906916"/>
              <a:gd name="csX9" fmla="*/ 4707303 w 9818914"/>
              <a:gd name="csY9" fmla="*/ 0 h 906916"/>
              <a:gd name="csX10" fmla="*/ 5088508 w 9818914"/>
              <a:gd name="csY10" fmla="*/ 0 h 906916"/>
              <a:gd name="csX11" fmla="*/ 5469713 w 9818914"/>
              <a:gd name="csY11" fmla="*/ 0 h 906916"/>
              <a:gd name="csX12" fmla="*/ 6047296 w 9818914"/>
              <a:gd name="csY12" fmla="*/ 0 h 906916"/>
              <a:gd name="csX13" fmla="*/ 6624879 w 9818914"/>
              <a:gd name="csY13" fmla="*/ 0 h 906916"/>
              <a:gd name="csX14" fmla="*/ 7202462 w 9818914"/>
              <a:gd name="csY14" fmla="*/ 0 h 906916"/>
              <a:gd name="csX15" fmla="*/ 7485478 w 9818914"/>
              <a:gd name="csY15" fmla="*/ 0 h 906916"/>
              <a:gd name="csX16" fmla="*/ 7768494 w 9818914"/>
              <a:gd name="csY16" fmla="*/ 0 h 906916"/>
              <a:gd name="csX17" fmla="*/ 8346077 w 9818914"/>
              <a:gd name="csY17" fmla="*/ 0 h 906916"/>
              <a:gd name="csX18" fmla="*/ 8825471 w 9818914"/>
              <a:gd name="csY18" fmla="*/ 0 h 906916"/>
              <a:gd name="csX19" fmla="*/ 9818914 w 9818914"/>
              <a:gd name="csY19" fmla="*/ 0 h 906916"/>
              <a:gd name="csX20" fmla="*/ 9818914 w 9818914"/>
              <a:gd name="csY20" fmla="*/ 435320 h 906916"/>
              <a:gd name="csX21" fmla="*/ 9818914 w 9818914"/>
              <a:gd name="csY21" fmla="*/ 906916 h 906916"/>
              <a:gd name="csX22" fmla="*/ 9535898 w 9818914"/>
              <a:gd name="csY22" fmla="*/ 906916 h 906916"/>
              <a:gd name="csX23" fmla="*/ 8860126 w 9818914"/>
              <a:gd name="csY23" fmla="*/ 906916 h 906916"/>
              <a:gd name="csX24" fmla="*/ 8380732 w 9818914"/>
              <a:gd name="csY24" fmla="*/ 906916 h 906916"/>
              <a:gd name="csX25" fmla="*/ 7803149 w 9818914"/>
              <a:gd name="csY25" fmla="*/ 906916 h 906916"/>
              <a:gd name="csX26" fmla="*/ 7323755 w 9818914"/>
              <a:gd name="csY26" fmla="*/ 906916 h 906916"/>
              <a:gd name="csX27" fmla="*/ 6746172 w 9818914"/>
              <a:gd name="csY27" fmla="*/ 906916 h 906916"/>
              <a:gd name="csX28" fmla="*/ 6364967 w 9818914"/>
              <a:gd name="csY28" fmla="*/ 906916 h 906916"/>
              <a:gd name="csX29" fmla="*/ 5983762 w 9818914"/>
              <a:gd name="csY29" fmla="*/ 906916 h 906916"/>
              <a:gd name="csX30" fmla="*/ 5602557 w 9818914"/>
              <a:gd name="csY30" fmla="*/ 906916 h 906916"/>
              <a:gd name="csX31" fmla="*/ 5024974 w 9818914"/>
              <a:gd name="csY31" fmla="*/ 906916 h 906916"/>
              <a:gd name="csX32" fmla="*/ 4251012 w 9818914"/>
              <a:gd name="csY32" fmla="*/ 906916 h 906916"/>
              <a:gd name="csX33" fmla="*/ 3967996 w 9818914"/>
              <a:gd name="csY33" fmla="*/ 906916 h 906916"/>
              <a:gd name="csX34" fmla="*/ 3488602 w 9818914"/>
              <a:gd name="csY34" fmla="*/ 906916 h 906916"/>
              <a:gd name="csX35" fmla="*/ 3205587 w 9818914"/>
              <a:gd name="csY35" fmla="*/ 906916 h 906916"/>
              <a:gd name="csX36" fmla="*/ 2431625 w 9818914"/>
              <a:gd name="csY36" fmla="*/ 906916 h 906916"/>
              <a:gd name="csX37" fmla="*/ 1952231 w 9818914"/>
              <a:gd name="csY37" fmla="*/ 906916 h 906916"/>
              <a:gd name="csX38" fmla="*/ 1571026 w 9818914"/>
              <a:gd name="csY38" fmla="*/ 906916 h 906916"/>
              <a:gd name="csX39" fmla="*/ 1091632 w 9818914"/>
              <a:gd name="csY39" fmla="*/ 906916 h 906916"/>
              <a:gd name="csX40" fmla="*/ 0 w 9818914"/>
              <a:gd name="csY40" fmla="*/ 906916 h 906916"/>
              <a:gd name="csX41" fmla="*/ 0 w 9818914"/>
              <a:gd name="csY41" fmla="*/ 462527 h 906916"/>
              <a:gd name="csX42" fmla="*/ 0 w 9818914"/>
              <a:gd name="csY42" fmla="*/ 0 h 9069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9818914" h="906916" fill="none" extrusionOk="0">
                <a:moveTo>
                  <a:pt x="0" y="0"/>
                </a:moveTo>
                <a:cubicBezTo>
                  <a:pt x="185671" y="-21822"/>
                  <a:pt x="320533" y="34290"/>
                  <a:pt x="479394" y="0"/>
                </a:cubicBezTo>
                <a:cubicBezTo>
                  <a:pt x="638255" y="-34290"/>
                  <a:pt x="768107" y="36249"/>
                  <a:pt x="958788" y="0"/>
                </a:cubicBezTo>
                <a:cubicBezTo>
                  <a:pt x="1149469" y="-36249"/>
                  <a:pt x="1330919" y="801"/>
                  <a:pt x="1634560" y="0"/>
                </a:cubicBezTo>
                <a:cubicBezTo>
                  <a:pt x="1938201" y="-801"/>
                  <a:pt x="1890595" y="29252"/>
                  <a:pt x="2113954" y="0"/>
                </a:cubicBezTo>
                <a:cubicBezTo>
                  <a:pt x="2337313" y="-29252"/>
                  <a:pt x="2534734" y="24378"/>
                  <a:pt x="2691538" y="0"/>
                </a:cubicBezTo>
                <a:cubicBezTo>
                  <a:pt x="2848342" y="-24378"/>
                  <a:pt x="3124699" y="56910"/>
                  <a:pt x="3269121" y="0"/>
                </a:cubicBezTo>
                <a:cubicBezTo>
                  <a:pt x="3413543" y="-56910"/>
                  <a:pt x="3582850" y="33096"/>
                  <a:pt x="3846704" y="0"/>
                </a:cubicBezTo>
                <a:cubicBezTo>
                  <a:pt x="4110558" y="-33096"/>
                  <a:pt x="4004669" y="4309"/>
                  <a:pt x="4129720" y="0"/>
                </a:cubicBezTo>
                <a:cubicBezTo>
                  <a:pt x="4254771" y="-4309"/>
                  <a:pt x="4505418" y="64965"/>
                  <a:pt x="4707303" y="0"/>
                </a:cubicBezTo>
                <a:cubicBezTo>
                  <a:pt x="4909188" y="-64965"/>
                  <a:pt x="4964978" y="9144"/>
                  <a:pt x="5088508" y="0"/>
                </a:cubicBezTo>
                <a:cubicBezTo>
                  <a:pt x="5212039" y="-9144"/>
                  <a:pt x="5388116" y="16175"/>
                  <a:pt x="5469713" y="0"/>
                </a:cubicBezTo>
                <a:cubicBezTo>
                  <a:pt x="5551310" y="-16175"/>
                  <a:pt x="5864277" y="68323"/>
                  <a:pt x="6047296" y="0"/>
                </a:cubicBezTo>
                <a:cubicBezTo>
                  <a:pt x="6230315" y="-68323"/>
                  <a:pt x="6432702" y="8293"/>
                  <a:pt x="6624879" y="0"/>
                </a:cubicBezTo>
                <a:cubicBezTo>
                  <a:pt x="6817056" y="-8293"/>
                  <a:pt x="6946395" y="40008"/>
                  <a:pt x="7202462" y="0"/>
                </a:cubicBezTo>
                <a:cubicBezTo>
                  <a:pt x="7458529" y="-40008"/>
                  <a:pt x="7397638" y="32071"/>
                  <a:pt x="7485478" y="0"/>
                </a:cubicBezTo>
                <a:cubicBezTo>
                  <a:pt x="7573318" y="-32071"/>
                  <a:pt x="7635038" y="28480"/>
                  <a:pt x="7768494" y="0"/>
                </a:cubicBezTo>
                <a:cubicBezTo>
                  <a:pt x="7901950" y="-28480"/>
                  <a:pt x="8185507" y="35752"/>
                  <a:pt x="8346077" y="0"/>
                </a:cubicBezTo>
                <a:cubicBezTo>
                  <a:pt x="8506647" y="-35752"/>
                  <a:pt x="8650348" y="16694"/>
                  <a:pt x="8825471" y="0"/>
                </a:cubicBezTo>
                <a:cubicBezTo>
                  <a:pt x="9000594" y="-16694"/>
                  <a:pt x="9594357" y="48012"/>
                  <a:pt x="9818914" y="0"/>
                </a:cubicBezTo>
                <a:cubicBezTo>
                  <a:pt x="9831787" y="107856"/>
                  <a:pt x="9784078" y="284811"/>
                  <a:pt x="9818914" y="435320"/>
                </a:cubicBezTo>
                <a:cubicBezTo>
                  <a:pt x="9853750" y="585829"/>
                  <a:pt x="9785857" y="734763"/>
                  <a:pt x="9818914" y="906916"/>
                </a:cubicBezTo>
                <a:cubicBezTo>
                  <a:pt x="9751449" y="920541"/>
                  <a:pt x="9617477" y="877690"/>
                  <a:pt x="9535898" y="906916"/>
                </a:cubicBezTo>
                <a:cubicBezTo>
                  <a:pt x="9454319" y="936142"/>
                  <a:pt x="9105299" y="884392"/>
                  <a:pt x="8860126" y="906916"/>
                </a:cubicBezTo>
                <a:cubicBezTo>
                  <a:pt x="8614953" y="929440"/>
                  <a:pt x="8537260" y="856532"/>
                  <a:pt x="8380732" y="906916"/>
                </a:cubicBezTo>
                <a:cubicBezTo>
                  <a:pt x="8224204" y="957300"/>
                  <a:pt x="7946034" y="867378"/>
                  <a:pt x="7803149" y="906916"/>
                </a:cubicBezTo>
                <a:cubicBezTo>
                  <a:pt x="7660264" y="946454"/>
                  <a:pt x="7559863" y="858662"/>
                  <a:pt x="7323755" y="906916"/>
                </a:cubicBezTo>
                <a:cubicBezTo>
                  <a:pt x="7087647" y="955170"/>
                  <a:pt x="7005210" y="847154"/>
                  <a:pt x="6746172" y="906916"/>
                </a:cubicBezTo>
                <a:cubicBezTo>
                  <a:pt x="6487134" y="966678"/>
                  <a:pt x="6524791" y="891512"/>
                  <a:pt x="6364967" y="906916"/>
                </a:cubicBezTo>
                <a:cubicBezTo>
                  <a:pt x="6205144" y="922320"/>
                  <a:pt x="6091299" y="878273"/>
                  <a:pt x="5983762" y="906916"/>
                </a:cubicBezTo>
                <a:cubicBezTo>
                  <a:pt x="5876225" y="935559"/>
                  <a:pt x="5772305" y="864045"/>
                  <a:pt x="5602557" y="906916"/>
                </a:cubicBezTo>
                <a:cubicBezTo>
                  <a:pt x="5432809" y="949787"/>
                  <a:pt x="5296823" y="852080"/>
                  <a:pt x="5024974" y="906916"/>
                </a:cubicBezTo>
                <a:cubicBezTo>
                  <a:pt x="4753125" y="961752"/>
                  <a:pt x="4637596" y="857303"/>
                  <a:pt x="4251012" y="906916"/>
                </a:cubicBezTo>
                <a:cubicBezTo>
                  <a:pt x="3864428" y="956529"/>
                  <a:pt x="4068314" y="906598"/>
                  <a:pt x="3967996" y="906916"/>
                </a:cubicBezTo>
                <a:cubicBezTo>
                  <a:pt x="3867678" y="907234"/>
                  <a:pt x="3682638" y="892054"/>
                  <a:pt x="3488602" y="906916"/>
                </a:cubicBezTo>
                <a:cubicBezTo>
                  <a:pt x="3294566" y="921778"/>
                  <a:pt x="3326240" y="888665"/>
                  <a:pt x="3205587" y="906916"/>
                </a:cubicBezTo>
                <a:cubicBezTo>
                  <a:pt x="3084935" y="925167"/>
                  <a:pt x="2727837" y="870288"/>
                  <a:pt x="2431625" y="906916"/>
                </a:cubicBezTo>
                <a:cubicBezTo>
                  <a:pt x="2135413" y="943544"/>
                  <a:pt x="2153904" y="881217"/>
                  <a:pt x="1952231" y="906916"/>
                </a:cubicBezTo>
                <a:cubicBezTo>
                  <a:pt x="1750558" y="932615"/>
                  <a:pt x="1698649" y="896125"/>
                  <a:pt x="1571026" y="906916"/>
                </a:cubicBezTo>
                <a:cubicBezTo>
                  <a:pt x="1443403" y="917707"/>
                  <a:pt x="1244905" y="864702"/>
                  <a:pt x="1091632" y="906916"/>
                </a:cubicBezTo>
                <a:cubicBezTo>
                  <a:pt x="938359" y="949130"/>
                  <a:pt x="439360" y="824634"/>
                  <a:pt x="0" y="906916"/>
                </a:cubicBezTo>
                <a:cubicBezTo>
                  <a:pt x="-51829" y="794316"/>
                  <a:pt x="13300" y="639659"/>
                  <a:pt x="0" y="462527"/>
                </a:cubicBezTo>
                <a:cubicBezTo>
                  <a:pt x="-13300" y="285395"/>
                  <a:pt x="52648" y="136974"/>
                  <a:pt x="0" y="0"/>
                </a:cubicBezTo>
                <a:close/>
              </a:path>
              <a:path w="9818914" h="906916" stroke="0" extrusionOk="0">
                <a:moveTo>
                  <a:pt x="0" y="0"/>
                </a:moveTo>
                <a:cubicBezTo>
                  <a:pt x="224300" y="-56983"/>
                  <a:pt x="391345" y="22177"/>
                  <a:pt x="577583" y="0"/>
                </a:cubicBezTo>
                <a:cubicBezTo>
                  <a:pt x="763821" y="-22177"/>
                  <a:pt x="883636" y="28708"/>
                  <a:pt x="1056977" y="0"/>
                </a:cubicBezTo>
                <a:cubicBezTo>
                  <a:pt x="1230318" y="-28708"/>
                  <a:pt x="1256305" y="40204"/>
                  <a:pt x="1438182" y="0"/>
                </a:cubicBezTo>
                <a:cubicBezTo>
                  <a:pt x="1620059" y="-40204"/>
                  <a:pt x="1721034" y="2620"/>
                  <a:pt x="1917576" y="0"/>
                </a:cubicBezTo>
                <a:cubicBezTo>
                  <a:pt x="2114118" y="-2620"/>
                  <a:pt x="2351278" y="71392"/>
                  <a:pt x="2593348" y="0"/>
                </a:cubicBezTo>
                <a:cubicBezTo>
                  <a:pt x="2835418" y="-71392"/>
                  <a:pt x="2915744" y="25886"/>
                  <a:pt x="3170932" y="0"/>
                </a:cubicBezTo>
                <a:cubicBezTo>
                  <a:pt x="3426120" y="-25886"/>
                  <a:pt x="3322119" y="1576"/>
                  <a:pt x="3453947" y="0"/>
                </a:cubicBezTo>
                <a:cubicBezTo>
                  <a:pt x="3585776" y="-1576"/>
                  <a:pt x="3922824" y="8014"/>
                  <a:pt x="4227909" y="0"/>
                </a:cubicBezTo>
                <a:cubicBezTo>
                  <a:pt x="4532994" y="-8014"/>
                  <a:pt x="4479526" y="2482"/>
                  <a:pt x="4609114" y="0"/>
                </a:cubicBezTo>
                <a:cubicBezTo>
                  <a:pt x="4738703" y="-2482"/>
                  <a:pt x="4883851" y="41546"/>
                  <a:pt x="4990319" y="0"/>
                </a:cubicBezTo>
                <a:cubicBezTo>
                  <a:pt x="5096788" y="-41546"/>
                  <a:pt x="5496603" y="41104"/>
                  <a:pt x="5666091" y="0"/>
                </a:cubicBezTo>
                <a:cubicBezTo>
                  <a:pt x="5835579" y="-41104"/>
                  <a:pt x="5908291" y="28850"/>
                  <a:pt x="6145485" y="0"/>
                </a:cubicBezTo>
                <a:cubicBezTo>
                  <a:pt x="6382679" y="-28850"/>
                  <a:pt x="6543946" y="222"/>
                  <a:pt x="6919446" y="0"/>
                </a:cubicBezTo>
                <a:cubicBezTo>
                  <a:pt x="7294946" y="-222"/>
                  <a:pt x="7450269" y="77762"/>
                  <a:pt x="7693408" y="0"/>
                </a:cubicBezTo>
                <a:cubicBezTo>
                  <a:pt x="7936547" y="-77762"/>
                  <a:pt x="8261320" y="25060"/>
                  <a:pt x="8467369" y="0"/>
                </a:cubicBezTo>
                <a:cubicBezTo>
                  <a:pt x="8673418" y="-25060"/>
                  <a:pt x="8911755" y="57175"/>
                  <a:pt x="9044953" y="0"/>
                </a:cubicBezTo>
                <a:cubicBezTo>
                  <a:pt x="9178151" y="-57175"/>
                  <a:pt x="9599929" y="79436"/>
                  <a:pt x="9818914" y="0"/>
                </a:cubicBezTo>
                <a:cubicBezTo>
                  <a:pt x="9828883" y="91445"/>
                  <a:pt x="9773343" y="284579"/>
                  <a:pt x="9818914" y="444389"/>
                </a:cubicBezTo>
                <a:cubicBezTo>
                  <a:pt x="9864485" y="604199"/>
                  <a:pt x="9772429" y="691246"/>
                  <a:pt x="9818914" y="906916"/>
                </a:cubicBezTo>
                <a:cubicBezTo>
                  <a:pt x="9592476" y="922012"/>
                  <a:pt x="9292862" y="829863"/>
                  <a:pt x="9143142" y="906916"/>
                </a:cubicBezTo>
                <a:cubicBezTo>
                  <a:pt x="8993422" y="983969"/>
                  <a:pt x="8876918" y="876527"/>
                  <a:pt x="8663748" y="906916"/>
                </a:cubicBezTo>
                <a:cubicBezTo>
                  <a:pt x="8450578" y="937305"/>
                  <a:pt x="8380666" y="872219"/>
                  <a:pt x="8184354" y="906916"/>
                </a:cubicBezTo>
                <a:cubicBezTo>
                  <a:pt x="7988042" y="941613"/>
                  <a:pt x="7858783" y="868628"/>
                  <a:pt x="7704960" y="906916"/>
                </a:cubicBezTo>
                <a:cubicBezTo>
                  <a:pt x="7551137" y="945204"/>
                  <a:pt x="7490297" y="881549"/>
                  <a:pt x="7323755" y="906916"/>
                </a:cubicBezTo>
                <a:cubicBezTo>
                  <a:pt x="7157214" y="932283"/>
                  <a:pt x="7178459" y="897529"/>
                  <a:pt x="7040739" y="906916"/>
                </a:cubicBezTo>
                <a:cubicBezTo>
                  <a:pt x="6903019" y="916303"/>
                  <a:pt x="6500718" y="883188"/>
                  <a:pt x="6266777" y="906916"/>
                </a:cubicBezTo>
                <a:cubicBezTo>
                  <a:pt x="6032836" y="930644"/>
                  <a:pt x="5771560" y="868397"/>
                  <a:pt x="5591005" y="906916"/>
                </a:cubicBezTo>
                <a:cubicBezTo>
                  <a:pt x="5410450" y="945435"/>
                  <a:pt x="5278833" y="876978"/>
                  <a:pt x="5013422" y="906916"/>
                </a:cubicBezTo>
                <a:cubicBezTo>
                  <a:pt x="4748011" y="936854"/>
                  <a:pt x="4578056" y="843238"/>
                  <a:pt x="4337650" y="906916"/>
                </a:cubicBezTo>
                <a:cubicBezTo>
                  <a:pt x="4097244" y="970594"/>
                  <a:pt x="4047930" y="883418"/>
                  <a:pt x="3956445" y="906916"/>
                </a:cubicBezTo>
                <a:cubicBezTo>
                  <a:pt x="3864961" y="930414"/>
                  <a:pt x="3736817" y="886099"/>
                  <a:pt x="3673429" y="906916"/>
                </a:cubicBezTo>
                <a:cubicBezTo>
                  <a:pt x="3610041" y="927733"/>
                  <a:pt x="3418487" y="894087"/>
                  <a:pt x="3292224" y="906916"/>
                </a:cubicBezTo>
                <a:cubicBezTo>
                  <a:pt x="3165962" y="919745"/>
                  <a:pt x="2788518" y="857964"/>
                  <a:pt x="2518263" y="906916"/>
                </a:cubicBezTo>
                <a:cubicBezTo>
                  <a:pt x="2248008" y="955868"/>
                  <a:pt x="2258506" y="870508"/>
                  <a:pt x="2038869" y="906916"/>
                </a:cubicBezTo>
                <a:cubicBezTo>
                  <a:pt x="1819232" y="943324"/>
                  <a:pt x="1839754" y="895590"/>
                  <a:pt x="1755853" y="906916"/>
                </a:cubicBezTo>
                <a:cubicBezTo>
                  <a:pt x="1671952" y="918242"/>
                  <a:pt x="1377686" y="880662"/>
                  <a:pt x="1276459" y="906916"/>
                </a:cubicBezTo>
                <a:cubicBezTo>
                  <a:pt x="1175232" y="933170"/>
                  <a:pt x="1037588" y="905683"/>
                  <a:pt x="895254" y="906916"/>
                </a:cubicBezTo>
                <a:cubicBezTo>
                  <a:pt x="752921" y="908149"/>
                  <a:pt x="691138" y="894379"/>
                  <a:pt x="612238" y="906916"/>
                </a:cubicBezTo>
                <a:cubicBezTo>
                  <a:pt x="533338" y="919453"/>
                  <a:pt x="126409" y="876269"/>
                  <a:pt x="0" y="906916"/>
                </a:cubicBezTo>
                <a:cubicBezTo>
                  <a:pt x="-42119" y="734168"/>
                  <a:pt x="38477" y="565826"/>
                  <a:pt x="0" y="444389"/>
                </a:cubicBezTo>
                <a:cubicBezTo>
                  <a:pt x="-38477" y="322952"/>
                  <a:pt x="34442" y="215113"/>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a:bodyPr>
          <a:lstStyle/>
          <a:p>
            <a:r>
              <a:rPr lang="el-GR" sz="2000" b="1" dirty="0"/>
              <a:t>Εντοπισμός  και λειτουργία   εκφραστικών  μέσων </a:t>
            </a:r>
          </a:p>
        </p:txBody>
      </p:sp>
      <p:sp>
        <p:nvSpPr>
          <p:cNvPr id="3" name="Τίτλος 1">
            <a:extLst>
              <a:ext uri="{FF2B5EF4-FFF2-40B4-BE49-F238E27FC236}">
                <a16:creationId xmlns:a16="http://schemas.microsoft.com/office/drawing/2014/main" id="{C76BE85A-8D4A-2A72-9173-EF562EE45996}"/>
              </a:ext>
            </a:extLst>
          </p:cNvPr>
          <p:cNvSpPr txBox="1">
            <a:spLocks/>
          </p:cNvSpPr>
          <p:nvPr/>
        </p:nvSpPr>
        <p:spPr>
          <a:xfrm>
            <a:off x="304800" y="4276496"/>
            <a:ext cx="1458688" cy="658132"/>
          </a:xfrm>
          <a:custGeom>
            <a:avLst/>
            <a:gdLst>
              <a:gd name="csX0" fmla="*/ 0 w 1458688"/>
              <a:gd name="csY0" fmla="*/ 0 h 658132"/>
              <a:gd name="csX1" fmla="*/ 515403 w 1458688"/>
              <a:gd name="csY1" fmla="*/ 0 h 658132"/>
              <a:gd name="csX2" fmla="*/ 957872 w 1458688"/>
              <a:gd name="csY2" fmla="*/ 0 h 658132"/>
              <a:gd name="csX3" fmla="*/ 1458688 w 1458688"/>
              <a:gd name="csY3" fmla="*/ 0 h 658132"/>
              <a:gd name="csX4" fmla="*/ 1458688 w 1458688"/>
              <a:gd name="csY4" fmla="*/ 342229 h 658132"/>
              <a:gd name="csX5" fmla="*/ 1458688 w 1458688"/>
              <a:gd name="csY5" fmla="*/ 658132 h 658132"/>
              <a:gd name="csX6" fmla="*/ 1001632 w 1458688"/>
              <a:gd name="csY6" fmla="*/ 658132 h 658132"/>
              <a:gd name="csX7" fmla="*/ 529990 w 1458688"/>
              <a:gd name="csY7" fmla="*/ 658132 h 658132"/>
              <a:gd name="csX8" fmla="*/ 0 w 1458688"/>
              <a:gd name="csY8" fmla="*/ 658132 h 658132"/>
              <a:gd name="csX9" fmla="*/ 0 w 1458688"/>
              <a:gd name="csY9" fmla="*/ 335647 h 658132"/>
              <a:gd name="csX10" fmla="*/ 0 w 1458688"/>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58688" h="658132" fill="none" extrusionOk="0">
                <a:moveTo>
                  <a:pt x="0" y="0"/>
                </a:moveTo>
                <a:cubicBezTo>
                  <a:pt x="121971" y="-8465"/>
                  <a:pt x="303254" y="2500"/>
                  <a:pt x="515403" y="0"/>
                </a:cubicBezTo>
                <a:cubicBezTo>
                  <a:pt x="727552" y="-2500"/>
                  <a:pt x="852688" y="30440"/>
                  <a:pt x="957872" y="0"/>
                </a:cubicBezTo>
                <a:cubicBezTo>
                  <a:pt x="1063056" y="-30440"/>
                  <a:pt x="1272947" y="50281"/>
                  <a:pt x="1458688" y="0"/>
                </a:cubicBezTo>
                <a:cubicBezTo>
                  <a:pt x="1475527" y="116673"/>
                  <a:pt x="1420148" y="177181"/>
                  <a:pt x="1458688" y="342229"/>
                </a:cubicBezTo>
                <a:cubicBezTo>
                  <a:pt x="1497228" y="507277"/>
                  <a:pt x="1447734" y="534609"/>
                  <a:pt x="1458688" y="658132"/>
                </a:cubicBezTo>
                <a:cubicBezTo>
                  <a:pt x="1233616" y="707827"/>
                  <a:pt x="1200610" y="646567"/>
                  <a:pt x="1001632" y="658132"/>
                </a:cubicBezTo>
                <a:cubicBezTo>
                  <a:pt x="802654" y="669697"/>
                  <a:pt x="649460" y="629238"/>
                  <a:pt x="529990" y="658132"/>
                </a:cubicBezTo>
                <a:cubicBezTo>
                  <a:pt x="410520" y="687026"/>
                  <a:pt x="174419" y="641355"/>
                  <a:pt x="0" y="658132"/>
                </a:cubicBezTo>
                <a:cubicBezTo>
                  <a:pt x="-8368" y="545472"/>
                  <a:pt x="12894" y="420567"/>
                  <a:pt x="0" y="335647"/>
                </a:cubicBezTo>
                <a:cubicBezTo>
                  <a:pt x="-12894" y="250727"/>
                  <a:pt x="19992" y="150466"/>
                  <a:pt x="0" y="0"/>
                </a:cubicBezTo>
                <a:close/>
              </a:path>
              <a:path w="1458688" h="658132" stroke="0" extrusionOk="0">
                <a:moveTo>
                  <a:pt x="0" y="0"/>
                </a:moveTo>
                <a:cubicBezTo>
                  <a:pt x="161016" y="-7866"/>
                  <a:pt x="355734" y="6388"/>
                  <a:pt x="486229" y="0"/>
                </a:cubicBezTo>
                <a:cubicBezTo>
                  <a:pt x="616724" y="-6388"/>
                  <a:pt x="849384" y="38829"/>
                  <a:pt x="957872" y="0"/>
                </a:cubicBezTo>
                <a:cubicBezTo>
                  <a:pt x="1066360" y="-38829"/>
                  <a:pt x="1264275" y="20067"/>
                  <a:pt x="1458688" y="0"/>
                </a:cubicBezTo>
                <a:cubicBezTo>
                  <a:pt x="1491662" y="95554"/>
                  <a:pt x="1446580" y="187440"/>
                  <a:pt x="1458688" y="322485"/>
                </a:cubicBezTo>
                <a:cubicBezTo>
                  <a:pt x="1470796" y="457530"/>
                  <a:pt x="1438863" y="519133"/>
                  <a:pt x="1458688" y="658132"/>
                </a:cubicBezTo>
                <a:cubicBezTo>
                  <a:pt x="1249008" y="677356"/>
                  <a:pt x="1133774" y="655406"/>
                  <a:pt x="1001632" y="658132"/>
                </a:cubicBezTo>
                <a:cubicBezTo>
                  <a:pt x="869490" y="660858"/>
                  <a:pt x="713838" y="623317"/>
                  <a:pt x="529990" y="658132"/>
                </a:cubicBezTo>
                <a:cubicBezTo>
                  <a:pt x="346142" y="692947"/>
                  <a:pt x="116749" y="601269"/>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μεταφορές</a:t>
            </a:r>
          </a:p>
        </p:txBody>
      </p:sp>
      <p:sp>
        <p:nvSpPr>
          <p:cNvPr id="7" name="Τίτλος 1">
            <a:extLst>
              <a:ext uri="{FF2B5EF4-FFF2-40B4-BE49-F238E27FC236}">
                <a16:creationId xmlns:a16="http://schemas.microsoft.com/office/drawing/2014/main" id="{F030BD61-C204-9C8A-C668-C7261628BFDB}"/>
              </a:ext>
            </a:extLst>
          </p:cNvPr>
          <p:cNvSpPr txBox="1">
            <a:spLocks/>
          </p:cNvSpPr>
          <p:nvPr/>
        </p:nvSpPr>
        <p:spPr>
          <a:xfrm>
            <a:off x="1975085" y="4276178"/>
            <a:ext cx="1632162" cy="658132"/>
          </a:xfrm>
          <a:custGeom>
            <a:avLst/>
            <a:gdLst>
              <a:gd name="csX0" fmla="*/ 0 w 1632162"/>
              <a:gd name="csY0" fmla="*/ 0 h 658132"/>
              <a:gd name="csX1" fmla="*/ 576697 w 1632162"/>
              <a:gd name="csY1" fmla="*/ 0 h 658132"/>
              <a:gd name="csX2" fmla="*/ 1071786 w 1632162"/>
              <a:gd name="csY2" fmla="*/ 0 h 658132"/>
              <a:gd name="csX3" fmla="*/ 1632162 w 1632162"/>
              <a:gd name="csY3" fmla="*/ 0 h 658132"/>
              <a:gd name="csX4" fmla="*/ 1632162 w 1632162"/>
              <a:gd name="csY4" fmla="*/ 342229 h 658132"/>
              <a:gd name="csX5" fmla="*/ 1632162 w 1632162"/>
              <a:gd name="csY5" fmla="*/ 658132 h 658132"/>
              <a:gd name="csX6" fmla="*/ 1120751 w 1632162"/>
              <a:gd name="csY6" fmla="*/ 658132 h 658132"/>
              <a:gd name="csX7" fmla="*/ 593019 w 1632162"/>
              <a:gd name="csY7" fmla="*/ 658132 h 658132"/>
              <a:gd name="csX8" fmla="*/ 0 w 1632162"/>
              <a:gd name="csY8" fmla="*/ 658132 h 658132"/>
              <a:gd name="csX9" fmla="*/ 0 w 1632162"/>
              <a:gd name="csY9" fmla="*/ 335647 h 658132"/>
              <a:gd name="csX10" fmla="*/ 0 w 1632162"/>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32162" h="658132" fill="none" extrusionOk="0">
                <a:moveTo>
                  <a:pt x="0" y="0"/>
                </a:moveTo>
                <a:cubicBezTo>
                  <a:pt x="254135" y="-64606"/>
                  <a:pt x="387076" y="25549"/>
                  <a:pt x="576697" y="0"/>
                </a:cubicBezTo>
                <a:cubicBezTo>
                  <a:pt x="766318" y="-25549"/>
                  <a:pt x="951460" y="3575"/>
                  <a:pt x="1071786" y="0"/>
                </a:cubicBezTo>
                <a:cubicBezTo>
                  <a:pt x="1192112" y="-3575"/>
                  <a:pt x="1451431" y="19975"/>
                  <a:pt x="1632162" y="0"/>
                </a:cubicBezTo>
                <a:cubicBezTo>
                  <a:pt x="1649001" y="116673"/>
                  <a:pt x="1593622" y="177181"/>
                  <a:pt x="1632162" y="342229"/>
                </a:cubicBezTo>
                <a:cubicBezTo>
                  <a:pt x="1670702" y="507277"/>
                  <a:pt x="1621208" y="534609"/>
                  <a:pt x="1632162" y="658132"/>
                </a:cubicBezTo>
                <a:cubicBezTo>
                  <a:pt x="1403447" y="694335"/>
                  <a:pt x="1268689" y="597927"/>
                  <a:pt x="1120751" y="658132"/>
                </a:cubicBezTo>
                <a:cubicBezTo>
                  <a:pt x="972813" y="718337"/>
                  <a:pt x="703100" y="652732"/>
                  <a:pt x="593019" y="658132"/>
                </a:cubicBezTo>
                <a:cubicBezTo>
                  <a:pt x="482938" y="663532"/>
                  <a:pt x="156808" y="611654"/>
                  <a:pt x="0" y="658132"/>
                </a:cubicBezTo>
                <a:cubicBezTo>
                  <a:pt x="-8368" y="545472"/>
                  <a:pt x="12894" y="420567"/>
                  <a:pt x="0" y="335647"/>
                </a:cubicBezTo>
                <a:cubicBezTo>
                  <a:pt x="-12894" y="250727"/>
                  <a:pt x="19992" y="150466"/>
                  <a:pt x="0" y="0"/>
                </a:cubicBezTo>
                <a:close/>
              </a:path>
              <a:path w="1632162" h="658132" stroke="0" extrusionOk="0">
                <a:moveTo>
                  <a:pt x="0" y="0"/>
                </a:moveTo>
                <a:cubicBezTo>
                  <a:pt x="219813" y="-5294"/>
                  <a:pt x="275325" y="49644"/>
                  <a:pt x="544054" y="0"/>
                </a:cubicBezTo>
                <a:cubicBezTo>
                  <a:pt x="812783" y="-49644"/>
                  <a:pt x="833026" y="34091"/>
                  <a:pt x="1071786" y="0"/>
                </a:cubicBezTo>
                <a:cubicBezTo>
                  <a:pt x="1310546" y="-34091"/>
                  <a:pt x="1381715" y="16077"/>
                  <a:pt x="1632162" y="0"/>
                </a:cubicBezTo>
                <a:cubicBezTo>
                  <a:pt x="1665136" y="95554"/>
                  <a:pt x="1620054" y="187440"/>
                  <a:pt x="1632162" y="322485"/>
                </a:cubicBezTo>
                <a:cubicBezTo>
                  <a:pt x="1644270" y="457530"/>
                  <a:pt x="1612337" y="519133"/>
                  <a:pt x="1632162" y="658132"/>
                </a:cubicBezTo>
                <a:cubicBezTo>
                  <a:pt x="1507703" y="717379"/>
                  <a:pt x="1270459" y="610399"/>
                  <a:pt x="1120751" y="658132"/>
                </a:cubicBezTo>
                <a:cubicBezTo>
                  <a:pt x="971043" y="705865"/>
                  <a:pt x="813405" y="620497"/>
                  <a:pt x="593019" y="658132"/>
                </a:cubicBezTo>
                <a:cubicBezTo>
                  <a:pt x="372633" y="695767"/>
                  <a:pt x="141688" y="652616"/>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παρομοίωση</a:t>
            </a:r>
          </a:p>
        </p:txBody>
      </p:sp>
      <p:sp>
        <p:nvSpPr>
          <p:cNvPr id="9" name="Τίτλος 1">
            <a:extLst>
              <a:ext uri="{FF2B5EF4-FFF2-40B4-BE49-F238E27FC236}">
                <a16:creationId xmlns:a16="http://schemas.microsoft.com/office/drawing/2014/main" id="{90BA33CB-EA70-EC1E-6B55-9BC93F9874B7}"/>
              </a:ext>
            </a:extLst>
          </p:cNvPr>
          <p:cNvSpPr txBox="1">
            <a:spLocks/>
          </p:cNvSpPr>
          <p:nvPr/>
        </p:nvSpPr>
        <p:spPr>
          <a:xfrm>
            <a:off x="5421086" y="4276496"/>
            <a:ext cx="1382486" cy="658132"/>
          </a:xfrm>
          <a:custGeom>
            <a:avLst/>
            <a:gdLst>
              <a:gd name="csX0" fmla="*/ 0 w 1382486"/>
              <a:gd name="csY0" fmla="*/ 0 h 658132"/>
              <a:gd name="csX1" fmla="*/ 488478 w 1382486"/>
              <a:gd name="csY1" fmla="*/ 0 h 658132"/>
              <a:gd name="csX2" fmla="*/ 907832 w 1382486"/>
              <a:gd name="csY2" fmla="*/ 0 h 658132"/>
              <a:gd name="csX3" fmla="*/ 1382486 w 1382486"/>
              <a:gd name="csY3" fmla="*/ 0 h 658132"/>
              <a:gd name="csX4" fmla="*/ 1382486 w 1382486"/>
              <a:gd name="csY4" fmla="*/ 342229 h 658132"/>
              <a:gd name="csX5" fmla="*/ 1382486 w 1382486"/>
              <a:gd name="csY5" fmla="*/ 658132 h 658132"/>
              <a:gd name="csX6" fmla="*/ 949307 w 1382486"/>
              <a:gd name="csY6" fmla="*/ 658132 h 658132"/>
              <a:gd name="csX7" fmla="*/ 502303 w 1382486"/>
              <a:gd name="csY7" fmla="*/ 658132 h 658132"/>
              <a:gd name="csX8" fmla="*/ 0 w 1382486"/>
              <a:gd name="csY8" fmla="*/ 658132 h 658132"/>
              <a:gd name="csX9" fmla="*/ 0 w 1382486"/>
              <a:gd name="csY9" fmla="*/ 335647 h 658132"/>
              <a:gd name="csX10" fmla="*/ 0 w 1382486"/>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2486" h="658132" fill="none" extrusionOk="0">
                <a:moveTo>
                  <a:pt x="0" y="0"/>
                </a:moveTo>
                <a:cubicBezTo>
                  <a:pt x="182386" y="-57277"/>
                  <a:pt x="342972" y="12276"/>
                  <a:pt x="488478" y="0"/>
                </a:cubicBezTo>
                <a:cubicBezTo>
                  <a:pt x="633984" y="-12276"/>
                  <a:pt x="741823" y="47399"/>
                  <a:pt x="907832" y="0"/>
                </a:cubicBezTo>
                <a:cubicBezTo>
                  <a:pt x="1073841" y="-47399"/>
                  <a:pt x="1168330" y="41222"/>
                  <a:pt x="1382486" y="0"/>
                </a:cubicBezTo>
                <a:cubicBezTo>
                  <a:pt x="1399325" y="116673"/>
                  <a:pt x="1343946" y="177181"/>
                  <a:pt x="1382486" y="342229"/>
                </a:cubicBezTo>
                <a:cubicBezTo>
                  <a:pt x="1421026" y="507277"/>
                  <a:pt x="1371532" y="534609"/>
                  <a:pt x="1382486" y="658132"/>
                </a:cubicBezTo>
                <a:cubicBezTo>
                  <a:pt x="1206692" y="694503"/>
                  <a:pt x="1122618" y="611749"/>
                  <a:pt x="949307" y="658132"/>
                </a:cubicBezTo>
                <a:cubicBezTo>
                  <a:pt x="775996" y="704515"/>
                  <a:pt x="593759" y="604827"/>
                  <a:pt x="502303" y="658132"/>
                </a:cubicBezTo>
                <a:cubicBezTo>
                  <a:pt x="410847" y="711437"/>
                  <a:pt x="116553" y="599832"/>
                  <a:pt x="0" y="658132"/>
                </a:cubicBezTo>
                <a:cubicBezTo>
                  <a:pt x="-8368" y="545472"/>
                  <a:pt x="12894" y="420567"/>
                  <a:pt x="0" y="335647"/>
                </a:cubicBezTo>
                <a:cubicBezTo>
                  <a:pt x="-12894" y="250727"/>
                  <a:pt x="19992" y="150466"/>
                  <a:pt x="0" y="0"/>
                </a:cubicBezTo>
                <a:close/>
              </a:path>
              <a:path w="1382486" h="658132" stroke="0" extrusionOk="0">
                <a:moveTo>
                  <a:pt x="0" y="0"/>
                </a:moveTo>
                <a:cubicBezTo>
                  <a:pt x="128188" y="-46687"/>
                  <a:pt x="329436" y="7922"/>
                  <a:pt x="460829" y="0"/>
                </a:cubicBezTo>
                <a:cubicBezTo>
                  <a:pt x="592222" y="-7922"/>
                  <a:pt x="738246" y="51154"/>
                  <a:pt x="907832" y="0"/>
                </a:cubicBezTo>
                <a:cubicBezTo>
                  <a:pt x="1077418" y="-51154"/>
                  <a:pt x="1173028" y="17117"/>
                  <a:pt x="1382486" y="0"/>
                </a:cubicBezTo>
                <a:cubicBezTo>
                  <a:pt x="1415460" y="95554"/>
                  <a:pt x="1370378" y="187440"/>
                  <a:pt x="1382486" y="322485"/>
                </a:cubicBezTo>
                <a:cubicBezTo>
                  <a:pt x="1394594" y="457530"/>
                  <a:pt x="1362661" y="519133"/>
                  <a:pt x="1382486" y="658132"/>
                </a:cubicBezTo>
                <a:cubicBezTo>
                  <a:pt x="1191086" y="662600"/>
                  <a:pt x="1072603" y="608399"/>
                  <a:pt x="949307" y="658132"/>
                </a:cubicBezTo>
                <a:cubicBezTo>
                  <a:pt x="826011" y="707865"/>
                  <a:pt x="615186" y="646651"/>
                  <a:pt x="502303" y="658132"/>
                </a:cubicBezTo>
                <a:cubicBezTo>
                  <a:pt x="389420" y="669613"/>
                  <a:pt x="141715" y="620605"/>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χρήση επιθέτων</a:t>
            </a:r>
          </a:p>
        </p:txBody>
      </p:sp>
      <p:cxnSp>
        <p:nvCxnSpPr>
          <p:cNvPr id="11" name="Ευθεία γραμμή σύνδεσης 10">
            <a:extLst>
              <a:ext uri="{FF2B5EF4-FFF2-40B4-BE49-F238E27FC236}">
                <a16:creationId xmlns:a16="http://schemas.microsoft.com/office/drawing/2014/main" id="{05C23DD8-394A-639C-7F47-79DFC86F444B}"/>
              </a:ext>
            </a:extLst>
          </p:cNvPr>
          <p:cNvCxnSpPr/>
          <p:nvPr/>
        </p:nvCxnSpPr>
        <p:spPr>
          <a:xfrm>
            <a:off x="6814458" y="1982115"/>
            <a:ext cx="0" cy="4789714"/>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A353D066-CE43-7ADB-957B-08DC6A85F606}"/>
              </a:ext>
            </a:extLst>
          </p:cNvPr>
          <p:cNvSpPr txBox="1"/>
          <p:nvPr/>
        </p:nvSpPr>
        <p:spPr>
          <a:xfrm>
            <a:off x="7652656" y="2004019"/>
            <a:ext cx="3692979" cy="369332"/>
          </a:xfrm>
          <a:custGeom>
            <a:avLst/>
            <a:gdLst>
              <a:gd name="csX0" fmla="*/ 0 w 3692979"/>
              <a:gd name="csY0" fmla="*/ 0 h 369332"/>
              <a:gd name="csX1" fmla="*/ 601428 w 3692979"/>
              <a:gd name="csY1" fmla="*/ 0 h 369332"/>
              <a:gd name="csX2" fmla="*/ 1055137 w 3692979"/>
              <a:gd name="csY2" fmla="*/ 0 h 369332"/>
              <a:gd name="csX3" fmla="*/ 1656565 w 3692979"/>
              <a:gd name="csY3" fmla="*/ 0 h 369332"/>
              <a:gd name="csX4" fmla="*/ 2257993 w 3692979"/>
              <a:gd name="csY4" fmla="*/ 0 h 369332"/>
              <a:gd name="csX5" fmla="*/ 2748632 w 3692979"/>
              <a:gd name="csY5" fmla="*/ 0 h 369332"/>
              <a:gd name="csX6" fmla="*/ 3202340 w 3692979"/>
              <a:gd name="csY6" fmla="*/ 0 h 369332"/>
              <a:gd name="csX7" fmla="*/ 3692979 w 3692979"/>
              <a:gd name="csY7" fmla="*/ 0 h 369332"/>
              <a:gd name="csX8" fmla="*/ 3692979 w 3692979"/>
              <a:gd name="csY8" fmla="*/ 369332 h 369332"/>
              <a:gd name="csX9" fmla="*/ 3202340 w 3692979"/>
              <a:gd name="csY9" fmla="*/ 369332 h 369332"/>
              <a:gd name="csX10" fmla="*/ 2785561 w 3692979"/>
              <a:gd name="csY10" fmla="*/ 369332 h 369332"/>
              <a:gd name="csX11" fmla="*/ 2257993 w 3692979"/>
              <a:gd name="csY11" fmla="*/ 369332 h 369332"/>
              <a:gd name="csX12" fmla="*/ 1841214 w 3692979"/>
              <a:gd name="csY12" fmla="*/ 369332 h 369332"/>
              <a:gd name="csX13" fmla="*/ 1350575 w 3692979"/>
              <a:gd name="csY13" fmla="*/ 369332 h 369332"/>
              <a:gd name="csX14" fmla="*/ 749147 w 3692979"/>
              <a:gd name="csY14" fmla="*/ 369332 h 369332"/>
              <a:gd name="csX15" fmla="*/ 0 w 3692979"/>
              <a:gd name="csY15" fmla="*/ 369332 h 369332"/>
              <a:gd name="csX16" fmla="*/ 0 w 3692979"/>
              <a:gd name="csY16"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92979" h="369332" extrusionOk="0">
                <a:moveTo>
                  <a:pt x="0" y="0"/>
                </a:moveTo>
                <a:cubicBezTo>
                  <a:pt x="256698" y="-69868"/>
                  <a:pt x="304314" y="61345"/>
                  <a:pt x="601428" y="0"/>
                </a:cubicBezTo>
                <a:cubicBezTo>
                  <a:pt x="898542" y="-61345"/>
                  <a:pt x="887296" y="17106"/>
                  <a:pt x="1055137" y="0"/>
                </a:cubicBezTo>
                <a:cubicBezTo>
                  <a:pt x="1222978" y="-17106"/>
                  <a:pt x="1471547" y="54189"/>
                  <a:pt x="1656565" y="0"/>
                </a:cubicBezTo>
                <a:cubicBezTo>
                  <a:pt x="1841583" y="-54189"/>
                  <a:pt x="2003718" y="60309"/>
                  <a:pt x="2257993" y="0"/>
                </a:cubicBezTo>
                <a:cubicBezTo>
                  <a:pt x="2512268" y="-60309"/>
                  <a:pt x="2571482" y="7310"/>
                  <a:pt x="2748632" y="0"/>
                </a:cubicBezTo>
                <a:cubicBezTo>
                  <a:pt x="2925782" y="-7310"/>
                  <a:pt x="3067791" y="23554"/>
                  <a:pt x="3202340" y="0"/>
                </a:cubicBezTo>
                <a:cubicBezTo>
                  <a:pt x="3336889" y="-23554"/>
                  <a:pt x="3514823" y="42579"/>
                  <a:pt x="3692979" y="0"/>
                </a:cubicBezTo>
                <a:cubicBezTo>
                  <a:pt x="3731450" y="89822"/>
                  <a:pt x="3692898" y="257190"/>
                  <a:pt x="3692979" y="369332"/>
                </a:cubicBezTo>
                <a:cubicBezTo>
                  <a:pt x="3456773" y="420133"/>
                  <a:pt x="3424340" y="350991"/>
                  <a:pt x="3202340" y="369332"/>
                </a:cubicBezTo>
                <a:cubicBezTo>
                  <a:pt x="2980340" y="387673"/>
                  <a:pt x="2917461" y="341444"/>
                  <a:pt x="2785561" y="369332"/>
                </a:cubicBezTo>
                <a:cubicBezTo>
                  <a:pt x="2653661" y="397220"/>
                  <a:pt x="2513390" y="337507"/>
                  <a:pt x="2257993" y="369332"/>
                </a:cubicBezTo>
                <a:cubicBezTo>
                  <a:pt x="2002596" y="401157"/>
                  <a:pt x="2045685" y="360284"/>
                  <a:pt x="1841214" y="369332"/>
                </a:cubicBezTo>
                <a:cubicBezTo>
                  <a:pt x="1636743" y="378380"/>
                  <a:pt x="1579218" y="353764"/>
                  <a:pt x="1350575" y="369332"/>
                </a:cubicBezTo>
                <a:cubicBezTo>
                  <a:pt x="1121932" y="384900"/>
                  <a:pt x="1022860" y="347408"/>
                  <a:pt x="749147" y="369332"/>
                </a:cubicBezTo>
                <a:cubicBezTo>
                  <a:pt x="475434" y="391256"/>
                  <a:pt x="331160" y="297494"/>
                  <a:pt x="0" y="369332"/>
                </a:cubicBezTo>
                <a:cubicBezTo>
                  <a:pt x="-33259" y="294712"/>
                  <a:pt x="9080" y="128550"/>
                  <a:pt x="0" y="0"/>
                </a:cubicBezTo>
                <a:close/>
              </a:path>
            </a:pathLst>
          </a:custGeom>
          <a:noFill/>
          <a:ln>
            <a:solidFill>
              <a:schemeClr val="tx1"/>
            </a:solidFill>
            <a:extLst>
              <a:ext uri="{C807C97D-BFC1-408E-A445-0C87EB9F89A2}">
                <ask:lineSketchStyleProps xmlns:ask="http://schemas.microsoft.com/office/drawing/2018/sketchyshapes" sd="3347757832">
                  <a:prstGeom prst="rect">
                    <a:avLst/>
                  </a:prstGeom>
                  <ask:type>
                    <ask:lineSketchScribble/>
                  </ask:type>
                </ask:lineSketchStyleProps>
              </a:ext>
            </a:extLst>
          </a:ln>
        </p:spPr>
        <p:txBody>
          <a:bodyPr wrap="square">
            <a:spAutoFit/>
          </a:bodyPr>
          <a:lstStyle/>
          <a:p>
            <a:pPr algn="ctr"/>
            <a:r>
              <a:rPr lang="el-GR" dirty="0" err="1"/>
              <a:t>Λιλίκα</a:t>
            </a:r>
            <a:r>
              <a:rPr lang="el-GR" dirty="0"/>
              <a:t> Νάκου, «Η κυρία </a:t>
            </a:r>
            <a:r>
              <a:rPr lang="el-GR" dirty="0" err="1"/>
              <a:t>Ντορεμί</a:t>
            </a:r>
            <a:r>
              <a:rPr lang="el-GR" dirty="0"/>
              <a:t>» </a:t>
            </a:r>
          </a:p>
        </p:txBody>
      </p:sp>
      <p:sp>
        <p:nvSpPr>
          <p:cNvPr id="15" name="TextBox 14">
            <a:extLst>
              <a:ext uri="{FF2B5EF4-FFF2-40B4-BE49-F238E27FC236}">
                <a16:creationId xmlns:a16="http://schemas.microsoft.com/office/drawing/2014/main" id="{63A307F0-065D-71CB-509E-65051DA8FF1D}"/>
              </a:ext>
            </a:extLst>
          </p:cNvPr>
          <p:cNvSpPr txBox="1"/>
          <p:nvPr/>
        </p:nvSpPr>
        <p:spPr>
          <a:xfrm>
            <a:off x="1077684" y="1982115"/>
            <a:ext cx="4846865" cy="369332"/>
          </a:xfrm>
          <a:custGeom>
            <a:avLst/>
            <a:gdLst>
              <a:gd name="csX0" fmla="*/ 0 w 4846865"/>
              <a:gd name="csY0" fmla="*/ 0 h 369332"/>
              <a:gd name="csX1" fmla="*/ 490072 w 4846865"/>
              <a:gd name="csY1" fmla="*/ 0 h 369332"/>
              <a:gd name="csX2" fmla="*/ 1028612 w 4846865"/>
              <a:gd name="csY2" fmla="*/ 0 h 369332"/>
              <a:gd name="csX3" fmla="*/ 1518684 w 4846865"/>
              <a:gd name="csY3" fmla="*/ 0 h 369332"/>
              <a:gd name="csX4" fmla="*/ 2008756 w 4846865"/>
              <a:gd name="csY4" fmla="*/ 0 h 369332"/>
              <a:gd name="csX5" fmla="*/ 2401891 w 4846865"/>
              <a:gd name="csY5" fmla="*/ 0 h 369332"/>
              <a:gd name="csX6" fmla="*/ 2843494 w 4846865"/>
              <a:gd name="csY6" fmla="*/ 0 h 369332"/>
              <a:gd name="csX7" fmla="*/ 3236629 w 4846865"/>
              <a:gd name="csY7" fmla="*/ 0 h 369332"/>
              <a:gd name="csX8" fmla="*/ 3872107 w 4846865"/>
              <a:gd name="csY8" fmla="*/ 0 h 369332"/>
              <a:gd name="csX9" fmla="*/ 4846865 w 4846865"/>
              <a:gd name="csY9" fmla="*/ 0 h 369332"/>
              <a:gd name="csX10" fmla="*/ 4846865 w 4846865"/>
              <a:gd name="csY10" fmla="*/ 369332 h 369332"/>
              <a:gd name="csX11" fmla="*/ 4405262 w 4846865"/>
              <a:gd name="csY11" fmla="*/ 369332 h 369332"/>
              <a:gd name="csX12" fmla="*/ 3818253 w 4846865"/>
              <a:gd name="csY12" fmla="*/ 369332 h 369332"/>
              <a:gd name="csX13" fmla="*/ 3279712 w 4846865"/>
              <a:gd name="csY13" fmla="*/ 369332 h 369332"/>
              <a:gd name="csX14" fmla="*/ 2741171 w 4846865"/>
              <a:gd name="csY14" fmla="*/ 369332 h 369332"/>
              <a:gd name="csX15" fmla="*/ 2202631 w 4846865"/>
              <a:gd name="csY15" fmla="*/ 369332 h 369332"/>
              <a:gd name="csX16" fmla="*/ 1809496 w 4846865"/>
              <a:gd name="csY16" fmla="*/ 369332 h 369332"/>
              <a:gd name="csX17" fmla="*/ 1174018 w 4846865"/>
              <a:gd name="csY17" fmla="*/ 369332 h 369332"/>
              <a:gd name="csX18" fmla="*/ 635478 w 4846865"/>
              <a:gd name="csY18" fmla="*/ 369332 h 369332"/>
              <a:gd name="csX19" fmla="*/ 0 w 4846865"/>
              <a:gd name="csY19" fmla="*/ 369332 h 369332"/>
              <a:gd name="csX20" fmla="*/ 0 w 4846865"/>
              <a:gd name="csY2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846865" h="369332" extrusionOk="0">
                <a:moveTo>
                  <a:pt x="0" y="0"/>
                </a:moveTo>
                <a:cubicBezTo>
                  <a:pt x="233401" y="-56560"/>
                  <a:pt x="331326" y="8215"/>
                  <a:pt x="490072" y="0"/>
                </a:cubicBezTo>
                <a:cubicBezTo>
                  <a:pt x="648818" y="-8215"/>
                  <a:pt x="843542" y="1128"/>
                  <a:pt x="1028612" y="0"/>
                </a:cubicBezTo>
                <a:cubicBezTo>
                  <a:pt x="1213682" y="-1128"/>
                  <a:pt x="1386762" y="23389"/>
                  <a:pt x="1518684" y="0"/>
                </a:cubicBezTo>
                <a:cubicBezTo>
                  <a:pt x="1650606" y="-23389"/>
                  <a:pt x="1813710" y="54650"/>
                  <a:pt x="2008756" y="0"/>
                </a:cubicBezTo>
                <a:cubicBezTo>
                  <a:pt x="2203802" y="-54650"/>
                  <a:pt x="2306723" y="46009"/>
                  <a:pt x="2401891" y="0"/>
                </a:cubicBezTo>
                <a:cubicBezTo>
                  <a:pt x="2497059" y="-46009"/>
                  <a:pt x="2696025" y="39674"/>
                  <a:pt x="2843494" y="0"/>
                </a:cubicBezTo>
                <a:cubicBezTo>
                  <a:pt x="2990963" y="-39674"/>
                  <a:pt x="3064666" y="11184"/>
                  <a:pt x="3236629" y="0"/>
                </a:cubicBezTo>
                <a:cubicBezTo>
                  <a:pt x="3408593" y="-11184"/>
                  <a:pt x="3630847" y="44267"/>
                  <a:pt x="3872107" y="0"/>
                </a:cubicBezTo>
                <a:cubicBezTo>
                  <a:pt x="4113367" y="-44267"/>
                  <a:pt x="4538724" y="14445"/>
                  <a:pt x="4846865" y="0"/>
                </a:cubicBezTo>
                <a:cubicBezTo>
                  <a:pt x="4857178" y="125358"/>
                  <a:pt x="4831195" y="263272"/>
                  <a:pt x="4846865" y="369332"/>
                </a:cubicBezTo>
                <a:cubicBezTo>
                  <a:pt x="4656421" y="372106"/>
                  <a:pt x="4505383" y="323197"/>
                  <a:pt x="4405262" y="369332"/>
                </a:cubicBezTo>
                <a:cubicBezTo>
                  <a:pt x="4305141" y="415467"/>
                  <a:pt x="4101441" y="354254"/>
                  <a:pt x="3818253" y="369332"/>
                </a:cubicBezTo>
                <a:cubicBezTo>
                  <a:pt x="3535065" y="384410"/>
                  <a:pt x="3481254" y="346460"/>
                  <a:pt x="3279712" y="369332"/>
                </a:cubicBezTo>
                <a:cubicBezTo>
                  <a:pt x="3078170" y="392204"/>
                  <a:pt x="2935902" y="315797"/>
                  <a:pt x="2741171" y="369332"/>
                </a:cubicBezTo>
                <a:cubicBezTo>
                  <a:pt x="2546440" y="422867"/>
                  <a:pt x="2354351" y="340531"/>
                  <a:pt x="2202631" y="369332"/>
                </a:cubicBezTo>
                <a:cubicBezTo>
                  <a:pt x="2050911" y="398133"/>
                  <a:pt x="1948662" y="355425"/>
                  <a:pt x="1809496" y="369332"/>
                </a:cubicBezTo>
                <a:cubicBezTo>
                  <a:pt x="1670331" y="383239"/>
                  <a:pt x="1433457" y="330955"/>
                  <a:pt x="1174018" y="369332"/>
                </a:cubicBezTo>
                <a:cubicBezTo>
                  <a:pt x="914579" y="407709"/>
                  <a:pt x="852606" y="363101"/>
                  <a:pt x="635478" y="369332"/>
                </a:cubicBezTo>
                <a:cubicBezTo>
                  <a:pt x="418350" y="375563"/>
                  <a:pt x="213485" y="368353"/>
                  <a:pt x="0" y="369332"/>
                </a:cubicBezTo>
                <a:cubicBezTo>
                  <a:pt x="-37771" y="206119"/>
                  <a:pt x="4568" y="75764"/>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dirty="0"/>
              <a:t>Νίκος Καζαντζάκης, «Αναφορά στον Γκρέκο» </a:t>
            </a:r>
          </a:p>
        </p:txBody>
      </p:sp>
      <p:cxnSp>
        <p:nvCxnSpPr>
          <p:cNvPr id="17" name="Ευθεία γραμμή σύνδεσης 16">
            <a:extLst>
              <a:ext uri="{FF2B5EF4-FFF2-40B4-BE49-F238E27FC236}">
                <a16:creationId xmlns:a16="http://schemas.microsoft.com/office/drawing/2014/main" id="{1AA2F1BA-F7E4-754B-4DE9-354BB86292A0}"/>
              </a:ext>
            </a:extLst>
          </p:cNvPr>
          <p:cNvCxnSpPr>
            <a:stCxn id="15" idx="2"/>
            <a:endCxn id="9" idx="0"/>
          </p:cNvCxnSpPr>
          <p:nvPr/>
        </p:nvCxnSpPr>
        <p:spPr>
          <a:xfrm>
            <a:off x="3501117" y="2351447"/>
            <a:ext cx="2611212" cy="1925049"/>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Ευθεία γραμμή σύνδεσης 18">
            <a:extLst>
              <a:ext uri="{FF2B5EF4-FFF2-40B4-BE49-F238E27FC236}">
                <a16:creationId xmlns:a16="http://schemas.microsoft.com/office/drawing/2014/main" id="{C0A23C35-7B22-A8AF-88CB-1FD5E721C298}"/>
              </a:ext>
            </a:extLst>
          </p:cNvPr>
          <p:cNvCxnSpPr>
            <a:cxnSpLocks/>
            <a:stCxn id="15" idx="2"/>
          </p:cNvCxnSpPr>
          <p:nvPr/>
        </p:nvCxnSpPr>
        <p:spPr>
          <a:xfrm flipH="1">
            <a:off x="2519364" y="2351447"/>
            <a:ext cx="981753" cy="1924731"/>
          </a:xfrm>
          <a:prstGeom prst="line">
            <a:avLst/>
          </a:prstGeom>
        </p:spPr>
        <p:style>
          <a:lnRef idx="2">
            <a:schemeClr val="accent2"/>
          </a:lnRef>
          <a:fillRef idx="0">
            <a:schemeClr val="accent2"/>
          </a:fillRef>
          <a:effectRef idx="1">
            <a:schemeClr val="accent2"/>
          </a:effectRef>
          <a:fontRef idx="minor">
            <a:schemeClr val="tx1"/>
          </a:fontRef>
        </p:style>
      </p:cxnSp>
      <p:cxnSp>
        <p:nvCxnSpPr>
          <p:cNvPr id="23" name="Ευθεία γραμμή σύνδεσης 22">
            <a:extLst>
              <a:ext uri="{FF2B5EF4-FFF2-40B4-BE49-F238E27FC236}">
                <a16:creationId xmlns:a16="http://schemas.microsoft.com/office/drawing/2014/main" id="{FD61FE58-5E8F-5DE3-3B9F-82728975C56E}"/>
              </a:ext>
            </a:extLst>
          </p:cNvPr>
          <p:cNvCxnSpPr>
            <a:cxnSpLocks/>
            <a:stCxn id="15" idx="2"/>
            <a:endCxn id="3" idx="0"/>
          </p:cNvCxnSpPr>
          <p:nvPr/>
        </p:nvCxnSpPr>
        <p:spPr>
          <a:xfrm flipH="1">
            <a:off x="1034144" y="2351447"/>
            <a:ext cx="2466973" cy="1925049"/>
          </a:xfrm>
          <a:prstGeom prst="line">
            <a:avLst/>
          </a:prstGeom>
        </p:spPr>
        <p:style>
          <a:lnRef idx="2">
            <a:schemeClr val="accent5"/>
          </a:lnRef>
          <a:fillRef idx="0">
            <a:schemeClr val="accent5"/>
          </a:fillRef>
          <a:effectRef idx="1">
            <a:schemeClr val="accent5"/>
          </a:effectRef>
          <a:fontRef idx="minor">
            <a:schemeClr val="tx1"/>
          </a:fontRef>
        </p:style>
      </p:cxnSp>
      <p:sp>
        <p:nvSpPr>
          <p:cNvPr id="25" name="Τίτλος 1">
            <a:extLst>
              <a:ext uri="{FF2B5EF4-FFF2-40B4-BE49-F238E27FC236}">
                <a16:creationId xmlns:a16="http://schemas.microsoft.com/office/drawing/2014/main" id="{BE5E555F-007B-9BF6-AC0C-70534F4C9405}"/>
              </a:ext>
            </a:extLst>
          </p:cNvPr>
          <p:cNvSpPr txBox="1">
            <a:spLocks/>
          </p:cNvSpPr>
          <p:nvPr/>
        </p:nvSpPr>
        <p:spPr>
          <a:xfrm>
            <a:off x="6920588" y="4276496"/>
            <a:ext cx="1502909" cy="658132"/>
          </a:xfrm>
          <a:custGeom>
            <a:avLst/>
            <a:gdLst>
              <a:gd name="csX0" fmla="*/ 0 w 1502909"/>
              <a:gd name="csY0" fmla="*/ 0 h 658132"/>
              <a:gd name="csX1" fmla="*/ 531028 w 1502909"/>
              <a:gd name="csY1" fmla="*/ 0 h 658132"/>
              <a:gd name="csX2" fmla="*/ 986910 w 1502909"/>
              <a:gd name="csY2" fmla="*/ 0 h 658132"/>
              <a:gd name="csX3" fmla="*/ 1502909 w 1502909"/>
              <a:gd name="csY3" fmla="*/ 0 h 658132"/>
              <a:gd name="csX4" fmla="*/ 1502909 w 1502909"/>
              <a:gd name="csY4" fmla="*/ 342229 h 658132"/>
              <a:gd name="csX5" fmla="*/ 1502909 w 1502909"/>
              <a:gd name="csY5" fmla="*/ 658132 h 658132"/>
              <a:gd name="csX6" fmla="*/ 1031998 w 1502909"/>
              <a:gd name="csY6" fmla="*/ 658132 h 658132"/>
              <a:gd name="csX7" fmla="*/ 546057 w 1502909"/>
              <a:gd name="csY7" fmla="*/ 658132 h 658132"/>
              <a:gd name="csX8" fmla="*/ 0 w 1502909"/>
              <a:gd name="csY8" fmla="*/ 658132 h 658132"/>
              <a:gd name="csX9" fmla="*/ 0 w 1502909"/>
              <a:gd name="csY9" fmla="*/ 335647 h 658132"/>
              <a:gd name="csX10" fmla="*/ 0 w 1502909"/>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02909" h="658132" fill="none" extrusionOk="0">
                <a:moveTo>
                  <a:pt x="0" y="0"/>
                </a:moveTo>
                <a:cubicBezTo>
                  <a:pt x="220397" y="-22464"/>
                  <a:pt x="307859" y="40234"/>
                  <a:pt x="531028" y="0"/>
                </a:cubicBezTo>
                <a:cubicBezTo>
                  <a:pt x="754197" y="-40234"/>
                  <a:pt x="895718" y="11404"/>
                  <a:pt x="986910" y="0"/>
                </a:cubicBezTo>
                <a:cubicBezTo>
                  <a:pt x="1078102" y="-11404"/>
                  <a:pt x="1363905" y="22600"/>
                  <a:pt x="1502909" y="0"/>
                </a:cubicBezTo>
                <a:cubicBezTo>
                  <a:pt x="1519748" y="116673"/>
                  <a:pt x="1464369" y="177181"/>
                  <a:pt x="1502909" y="342229"/>
                </a:cubicBezTo>
                <a:cubicBezTo>
                  <a:pt x="1541449" y="507277"/>
                  <a:pt x="1491955" y="534609"/>
                  <a:pt x="1502909" y="658132"/>
                </a:cubicBezTo>
                <a:cubicBezTo>
                  <a:pt x="1380145" y="705778"/>
                  <a:pt x="1130534" y="621648"/>
                  <a:pt x="1031998" y="658132"/>
                </a:cubicBezTo>
                <a:cubicBezTo>
                  <a:pt x="933462" y="694616"/>
                  <a:pt x="750257" y="627992"/>
                  <a:pt x="546057" y="658132"/>
                </a:cubicBezTo>
                <a:cubicBezTo>
                  <a:pt x="341857" y="688272"/>
                  <a:pt x="162853" y="644550"/>
                  <a:pt x="0" y="658132"/>
                </a:cubicBezTo>
                <a:cubicBezTo>
                  <a:pt x="-8368" y="545472"/>
                  <a:pt x="12894" y="420567"/>
                  <a:pt x="0" y="335647"/>
                </a:cubicBezTo>
                <a:cubicBezTo>
                  <a:pt x="-12894" y="250727"/>
                  <a:pt x="19992" y="150466"/>
                  <a:pt x="0" y="0"/>
                </a:cubicBezTo>
                <a:close/>
              </a:path>
              <a:path w="1502909" h="658132" stroke="0" extrusionOk="0">
                <a:moveTo>
                  <a:pt x="0" y="0"/>
                </a:moveTo>
                <a:cubicBezTo>
                  <a:pt x="103059" y="-58630"/>
                  <a:pt x="338797" y="44090"/>
                  <a:pt x="500970" y="0"/>
                </a:cubicBezTo>
                <a:cubicBezTo>
                  <a:pt x="663143" y="-44090"/>
                  <a:pt x="826941" y="9782"/>
                  <a:pt x="986910" y="0"/>
                </a:cubicBezTo>
                <a:cubicBezTo>
                  <a:pt x="1146879" y="-9782"/>
                  <a:pt x="1369093" y="58985"/>
                  <a:pt x="1502909" y="0"/>
                </a:cubicBezTo>
                <a:cubicBezTo>
                  <a:pt x="1535883" y="95554"/>
                  <a:pt x="1490801" y="187440"/>
                  <a:pt x="1502909" y="322485"/>
                </a:cubicBezTo>
                <a:cubicBezTo>
                  <a:pt x="1515017" y="457530"/>
                  <a:pt x="1483084" y="519133"/>
                  <a:pt x="1502909" y="658132"/>
                </a:cubicBezTo>
                <a:cubicBezTo>
                  <a:pt x="1314135" y="692623"/>
                  <a:pt x="1244856" y="647751"/>
                  <a:pt x="1031998" y="658132"/>
                </a:cubicBezTo>
                <a:cubicBezTo>
                  <a:pt x="819140" y="668513"/>
                  <a:pt x="783171" y="644669"/>
                  <a:pt x="546057" y="658132"/>
                </a:cubicBezTo>
                <a:cubicBezTo>
                  <a:pt x="308943" y="671595"/>
                  <a:pt x="194508" y="621223"/>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επίθετα</a:t>
            </a:r>
          </a:p>
        </p:txBody>
      </p:sp>
      <p:sp>
        <p:nvSpPr>
          <p:cNvPr id="29" name="Τίτλος 1">
            <a:extLst>
              <a:ext uri="{FF2B5EF4-FFF2-40B4-BE49-F238E27FC236}">
                <a16:creationId xmlns:a16="http://schemas.microsoft.com/office/drawing/2014/main" id="{7DB8A613-B93C-0F2F-35E1-E7DA7165B4EE}"/>
              </a:ext>
            </a:extLst>
          </p:cNvPr>
          <p:cNvSpPr txBox="1">
            <a:spLocks/>
          </p:cNvSpPr>
          <p:nvPr/>
        </p:nvSpPr>
        <p:spPr>
          <a:xfrm>
            <a:off x="8926287" y="4305876"/>
            <a:ext cx="1711780" cy="658132"/>
          </a:xfrm>
          <a:custGeom>
            <a:avLst/>
            <a:gdLst>
              <a:gd name="csX0" fmla="*/ 0 w 1711780"/>
              <a:gd name="csY0" fmla="*/ 0 h 658132"/>
              <a:gd name="csX1" fmla="*/ 604829 w 1711780"/>
              <a:gd name="csY1" fmla="*/ 0 h 658132"/>
              <a:gd name="csX2" fmla="*/ 1124069 w 1711780"/>
              <a:gd name="csY2" fmla="*/ 0 h 658132"/>
              <a:gd name="csX3" fmla="*/ 1711780 w 1711780"/>
              <a:gd name="csY3" fmla="*/ 0 h 658132"/>
              <a:gd name="csX4" fmla="*/ 1711780 w 1711780"/>
              <a:gd name="csY4" fmla="*/ 342229 h 658132"/>
              <a:gd name="csX5" fmla="*/ 1711780 w 1711780"/>
              <a:gd name="csY5" fmla="*/ 658132 h 658132"/>
              <a:gd name="csX6" fmla="*/ 1175422 w 1711780"/>
              <a:gd name="csY6" fmla="*/ 658132 h 658132"/>
              <a:gd name="csX7" fmla="*/ 621947 w 1711780"/>
              <a:gd name="csY7" fmla="*/ 658132 h 658132"/>
              <a:gd name="csX8" fmla="*/ 0 w 1711780"/>
              <a:gd name="csY8" fmla="*/ 658132 h 658132"/>
              <a:gd name="csX9" fmla="*/ 0 w 1711780"/>
              <a:gd name="csY9" fmla="*/ 335647 h 658132"/>
              <a:gd name="csX10" fmla="*/ 0 w 1711780"/>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11780" h="658132" fill="none" extrusionOk="0">
                <a:moveTo>
                  <a:pt x="0" y="0"/>
                </a:moveTo>
                <a:cubicBezTo>
                  <a:pt x="203590" y="-23640"/>
                  <a:pt x="466996" y="52355"/>
                  <a:pt x="604829" y="0"/>
                </a:cubicBezTo>
                <a:cubicBezTo>
                  <a:pt x="742662" y="-52355"/>
                  <a:pt x="972767" y="23940"/>
                  <a:pt x="1124069" y="0"/>
                </a:cubicBezTo>
                <a:cubicBezTo>
                  <a:pt x="1275371" y="-23940"/>
                  <a:pt x="1418997" y="16055"/>
                  <a:pt x="1711780" y="0"/>
                </a:cubicBezTo>
                <a:cubicBezTo>
                  <a:pt x="1728619" y="116673"/>
                  <a:pt x="1673240" y="177181"/>
                  <a:pt x="1711780" y="342229"/>
                </a:cubicBezTo>
                <a:cubicBezTo>
                  <a:pt x="1750320" y="507277"/>
                  <a:pt x="1700826" y="534609"/>
                  <a:pt x="1711780" y="658132"/>
                </a:cubicBezTo>
                <a:cubicBezTo>
                  <a:pt x="1451683" y="717111"/>
                  <a:pt x="1425450" y="625387"/>
                  <a:pt x="1175422" y="658132"/>
                </a:cubicBezTo>
                <a:cubicBezTo>
                  <a:pt x="925394" y="690877"/>
                  <a:pt x="849045" y="646439"/>
                  <a:pt x="621947" y="658132"/>
                </a:cubicBezTo>
                <a:cubicBezTo>
                  <a:pt x="394849" y="669825"/>
                  <a:pt x="284400" y="604002"/>
                  <a:pt x="0" y="658132"/>
                </a:cubicBezTo>
                <a:cubicBezTo>
                  <a:pt x="-8368" y="545472"/>
                  <a:pt x="12894" y="420567"/>
                  <a:pt x="0" y="335647"/>
                </a:cubicBezTo>
                <a:cubicBezTo>
                  <a:pt x="-12894" y="250727"/>
                  <a:pt x="19992" y="150466"/>
                  <a:pt x="0" y="0"/>
                </a:cubicBezTo>
                <a:close/>
              </a:path>
              <a:path w="1711780" h="658132" stroke="0" extrusionOk="0">
                <a:moveTo>
                  <a:pt x="0" y="0"/>
                </a:moveTo>
                <a:cubicBezTo>
                  <a:pt x="130417" y="-54119"/>
                  <a:pt x="426495" y="67208"/>
                  <a:pt x="570593" y="0"/>
                </a:cubicBezTo>
                <a:cubicBezTo>
                  <a:pt x="714691" y="-67208"/>
                  <a:pt x="904953" y="14994"/>
                  <a:pt x="1124069" y="0"/>
                </a:cubicBezTo>
                <a:cubicBezTo>
                  <a:pt x="1343185" y="-14994"/>
                  <a:pt x="1548855" y="22264"/>
                  <a:pt x="1711780" y="0"/>
                </a:cubicBezTo>
                <a:cubicBezTo>
                  <a:pt x="1744754" y="95554"/>
                  <a:pt x="1699672" y="187440"/>
                  <a:pt x="1711780" y="322485"/>
                </a:cubicBezTo>
                <a:cubicBezTo>
                  <a:pt x="1723888" y="457530"/>
                  <a:pt x="1691955" y="519133"/>
                  <a:pt x="1711780" y="658132"/>
                </a:cubicBezTo>
                <a:cubicBezTo>
                  <a:pt x="1473601" y="702714"/>
                  <a:pt x="1318806" y="647002"/>
                  <a:pt x="1175422" y="658132"/>
                </a:cubicBezTo>
                <a:cubicBezTo>
                  <a:pt x="1032038" y="669262"/>
                  <a:pt x="896449" y="606459"/>
                  <a:pt x="621947" y="658132"/>
                </a:cubicBezTo>
                <a:cubicBezTo>
                  <a:pt x="347445" y="709805"/>
                  <a:pt x="290796" y="653131"/>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παρομοίωση</a:t>
            </a:r>
          </a:p>
        </p:txBody>
      </p:sp>
      <p:sp>
        <p:nvSpPr>
          <p:cNvPr id="31" name="Τίτλος 1">
            <a:extLst>
              <a:ext uri="{FF2B5EF4-FFF2-40B4-BE49-F238E27FC236}">
                <a16:creationId xmlns:a16="http://schemas.microsoft.com/office/drawing/2014/main" id="{85AF5BF7-1C4F-685A-DDBE-66A202661075}"/>
              </a:ext>
            </a:extLst>
          </p:cNvPr>
          <p:cNvSpPr txBox="1">
            <a:spLocks/>
          </p:cNvSpPr>
          <p:nvPr/>
        </p:nvSpPr>
        <p:spPr>
          <a:xfrm>
            <a:off x="10697939" y="4316762"/>
            <a:ext cx="1382486" cy="658132"/>
          </a:xfrm>
          <a:custGeom>
            <a:avLst/>
            <a:gdLst>
              <a:gd name="csX0" fmla="*/ 0 w 1382486"/>
              <a:gd name="csY0" fmla="*/ 0 h 658132"/>
              <a:gd name="csX1" fmla="*/ 488478 w 1382486"/>
              <a:gd name="csY1" fmla="*/ 0 h 658132"/>
              <a:gd name="csX2" fmla="*/ 907832 w 1382486"/>
              <a:gd name="csY2" fmla="*/ 0 h 658132"/>
              <a:gd name="csX3" fmla="*/ 1382486 w 1382486"/>
              <a:gd name="csY3" fmla="*/ 0 h 658132"/>
              <a:gd name="csX4" fmla="*/ 1382486 w 1382486"/>
              <a:gd name="csY4" fmla="*/ 342229 h 658132"/>
              <a:gd name="csX5" fmla="*/ 1382486 w 1382486"/>
              <a:gd name="csY5" fmla="*/ 658132 h 658132"/>
              <a:gd name="csX6" fmla="*/ 949307 w 1382486"/>
              <a:gd name="csY6" fmla="*/ 658132 h 658132"/>
              <a:gd name="csX7" fmla="*/ 502303 w 1382486"/>
              <a:gd name="csY7" fmla="*/ 658132 h 658132"/>
              <a:gd name="csX8" fmla="*/ 0 w 1382486"/>
              <a:gd name="csY8" fmla="*/ 658132 h 658132"/>
              <a:gd name="csX9" fmla="*/ 0 w 1382486"/>
              <a:gd name="csY9" fmla="*/ 335647 h 658132"/>
              <a:gd name="csX10" fmla="*/ 0 w 1382486"/>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2486" h="658132" fill="none" extrusionOk="0">
                <a:moveTo>
                  <a:pt x="0" y="0"/>
                </a:moveTo>
                <a:cubicBezTo>
                  <a:pt x="182386" y="-57277"/>
                  <a:pt x="342972" y="12276"/>
                  <a:pt x="488478" y="0"/>
                </a:cubicBezTo>
                <a:cubicBezTo>
                  <a:pt x="633984" y="-12276"/>
                  <a:pt x="741823" y="47399"/>
                  <a:pt x="907832" y="0"/>
                </a:cubicBezTo>
                <a:cubicBezTo>
                  <a:pt x="1073841" y="-47399"/>
                  <a:pt x="1168330" y="41222"/>
                  <a:pt x="1382486" y="0"/>
                </a:cubicBezTo>
                <a:cubicBezTo>
                  <a:pt x="1399325" y="116673"/>
                  <a:pt x="1343946" y="177181"/>
                  <a:pt x="1382486" y="342229"/>
                </a:cubicBezTo>
                <a:cubicBezTo>
                  <a:pt x="1421026" y="507277"/>
                  <a:pt x="1371532" y="534609"/>
                  <a:pt x="1382486" y="658132"/>
                </a:cubicBezTo>
                <a:cubicBezTo>
                  <a:pt x="1206692" y="694503"/>
                  <a:pt x="1122618" y="611749"/>
                  <a:pt x="949307" y="658132"/>
                </a:cubicBezTo>
                <a:cubicBezTo>
                  <a:pt x="775996" y="704515"/>
                  <a:pt x="593759" y="604827"/>
                  <a:pt x="502303" y="658132"/>
                </a:cubicBezTo>
                <a:cubicBezTo>
                  <a:pt x="410847" y="711437"/>
                  <a:pt x="116553" y="599832"/>
                  <a:pt x="0" y="658132"/>
                </a:cubicBezTo>
                <a:cubicBezTo>
                  <a:pt x="-8368" y="545472"/>
                  <a:pt x="12894" y="420567"/>
                  <a:pt x="0" y="335647"/>
                </a:cubicBezTo>
                <a:cubicBezTo>
                  <a:pt x="-12894" y="250727"/>
                  <a:pt x="19992" y="150466"/>
                  <a:pt x="0" y="0"/>
                </a:cubicBezTo>
                <a:close/>
              </a:path>
              <a:path w="1382486" h="658132" stroke="0" extrusionOk="0">
                <a:moveTo>
                  <a:pt x="0" y="0"/>
                </a:moveTo>
                <a:cubicBezTo>
                  <a:pt x="128188" y="-46687"/>
                  <a:pt x="329436" y="7922"/>
                  <a:pt x="460829" y="0"/>
                </a:cubicBezTo>
                <a:cubicBezTo>
                  <a:pt x="592222" y="-7922"/>
                  <a:pt x="738246" y="51154"/>
                  <a:pt x="907832" y="0"/>
                </a:cubicBezTo>
                <a:cubicBezTo>
                  <a:pt x="1077418" y="-51154"/>
                  <a:pt x="1173028" y="17117"/>
                  <a:pt x="1382486" y="0"/>
                </a:cubicBezTo>
                <a:cubicBezTo>
                  <a:pt x="1415460" y="95554"/>
                  <a:pt x="1370378" y="187440"/>
                  <a:pt x="1382486" y="322485"/>
                </a:cubicBezTo>
                <a:cubicBezTo>
                  <a:pt x="1394594" y="457530"/>
                  <a:pt x="1362661" y="519133"/>
                  <a:pt x="1382486" y="658132"/>
                </a:cubicBezTo>
                <a:cubicBezTo>
                  <a:pt x="1191086" y="662600"/>
                  <a:pt x="1072603" y="608399"/>
                  <a:pt x="949307" y="658132"/>
                </a:cubicBezTo>
                <a:cubicBezTo>
                  <a:pt x="826011" y="707865"/>
                  <a:pt x="615186" y="646651"/>
                  <a:pt x="502303" y="658132"/>
                </a:cubicBezTo>
                <a:cubicBezTo>
                  <a:pt x="389420" y="669613"/>
                  <a:pt x="141715" y="620605"/>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εικόνες</a:t>
            </a:r>
          </a:p>
        </p:txBody>
      </p:sp>
      <p:cxnSp>
        <p:nvCxnSpPr>
          <p:cNvPr id="34" name="Ευθεία γραμμή σύνδεσης 33">
            <a:extLst>
              <a:ext uri="{FF2B5EF4-FFF2-40B4-BE49-F238E27FC236}">
                <a16:creationId xmlns:a16="http://schemas.microsoft.com/office/drawing/2014/main" id="{347F11D7-32F7-D7BE-C171-7374E0F785F3}"/>
              </a:ext>
            </a:extLst>
          </p:cNvPr>
          <p:cNvCxnSpPr>
            <a:cxnSpLocks/>
            <a:endCxn id="25" idx="0"/>
          </p:cNvCxnSpPr>
          <p:nvPr/>
        </p:nvCxnSpPr>
        <p:spPr>
          <a:xfrm flipH="1">
            <a:off x="7672043" y="2373351"/>
            <a:ext cx="903176" cy="1903145"/>
          </a:xfrm>
          <a:prstGeom prst="line">
            <a:avLst/>
          </a:prstGeom>
        </p:spPr>
        <p:style>
          <a:lnRef idx="2">
            <a:schemeClr val="accent5"/>
          </a:lnRef>
          <a:fillRef idx="0">
            <a:schemeClr val="accent5"/>
          </a:fillRef>
          <a:effectRef idx="1">
            <a:schemeClr val="accent5"/>
          </a:effectRef>
          <a:fontRef idx="minor">
            <a:schemeClr val="tx1"/>
          </a:fontRef>
        </p:style>
      </p:cxnSp>
      <p:cxnSp>
        <p:nvCxnSpPr>
          <p:cNvPr id="37" name="Ευθεία γραμμή σύνδεσης 36">
            <a:extLst>
              <a:ext uri="{FF2B5EF4-FFF2-40B4-BE49-F238E27FC236}">
                <a16:creationId xmlns:a16="http://schemas.microsoft.com/office/drawing/2014/main" id="{8CB18E3F-E7B5-A63F-15AD-BDEB9152E285}"/>
              </a:ext>
            </a:extLst>
          </p:cNvPr>
          <p:cNvCxnSpPr>
            <a:cxnSpLocks/>
            <a:endCxn id="29" idx="0"/>
          </p:cNvCxnSpPr>
          <p:nvPr/>
        </p:nvCxnSpPr>
        <p:spPr>
          <a:xfrm>
            <a:off x="9608006" y="2385019"/>
            <a:ext cx="174171" cy="1920857"/>
          </a:xfrm>
          <a:prstGeom prst="line">
            <a:avLst/>
          </a:prstGeom>
        </p:spPr>
        <p:style>
          <a:lnRef idx="2">
            <a:schemeClr val="accent2"/>
          </a:lnRef>
          <a:fillRef idx="0">
            <a:schemeClr val="accent2"/>
          </a:fillRef>
          <a:effectRef idx="1">
            <a:schemeClr val="accent2"/>
          </a:effectRef>
          <a:fontRef idx="minor">
            <a:schemeClr val="tx1"/>
          </a:fontRef>
        </p:style>
      </p:cxnSp>
      <p:cxnSp>
        <p:nvCxnSpPr>
          <p:cNvPr id="39" name="Ευθεία γραμμή σύνδεσης 38">
            <a:extLst>
              <a:ext uri="{FF2B5EF4-FFF2-40B4-BE49-F238E27FC236}">
                <a16:creationId xmlns:a16="http://schemas.microsoft.com/office/drawing/2014/main" id="{554824C2-52B4-626D-C744-0B48B4C2F8A0}"/>
              </a:ext>
            </a:extLst>
          </p:cNvPr>
          <p:cNvCxnSpPr>
            <a:cxnSpLocks/>
            <a:endCxn id="31" idx="0"/>
          </p:cNvCxnSpPr>
          <p:nvPr/>
        </p:nvCxnSpPr>
        <p:spPr>
          <a:xfrm>
            <a:off x="10359121" y="2422799"/>
            <a:ext cx="1030061" cy="1893963"/>
          </a:xfrm>
          <a:prstGeom prst="line">
            <a:avLst/>
          </a:prstGeom>
        </p:spPr>
        <p:style>
          <a:lnRef idx="1">
            <a:schemeClr val="accent6"/>
          </a:lnRef>
          <a:fillRef idx="0">
            <a:schemeClr val="accent6"/>
          </a:fillRef>
          <a:effectRef idx="0">
            <a:schemeClr val="accent6"/>
          </a:effectRef>
          <a:fontRef idx="minor">
            <a:schemeClr val="tx1"/>
          </a:fontRef>
        </p:style>
      </p:cxnSp>
      <p:sp>
        <p:nvSpPr>
          <p:cNvPr id="42" name="TextBox 41">
            <a:extLst>
              <a:ext uri="{FF2B5EF4-FFF2-40B4-BE49-F238E27FC236}">
                <a16:creationId xmlns:a16="http://schemas.microsoft.com/office/drawing/2014/main" id="{A05D4E22-8CDA-33EB-952D-B84616C1366A}"/>
              </a:ext>
            </a:extLst>
          </p:cNvPr>
          <p:cNvSpPr txBox="1"/>
          <p:nvPr/>
        </p:nvSpPr>
        <p:spPr>
          <a:xfrm>
            <a:off x="344942" y="2581503"/>
            <a:ext cx="1630143" cy="307777"/>
          </a:xfrm>
          <a:custGeom>
            <a:avLst/>
            <a:gdLst>
              <a:gd name="csX0" fmla="*/ 0 w 1630143"/>
              <a:gd name="csY0" fmla="*/ 0 h 307777"/>
              <a:gd name="csX1" fmla="*/ 527080 w 1630143"/>
              <a:gd name="csY1" fmla="*/ 0 h 307777"/>
              <a:gd name="csX2" fmla="*/ 1070461 w 1630143"/>
              <a:gd name="csY2" fmla="*/ 0 h 307777"/>
              <a:gd name="csX3" fmla="*/ 1630143 w 1630143"/>
              <a:gd name="csY3" fmla="*/ 0 h 307777"/>
              <a:gd name="csX4" fmla="*/ 1630143 w 1630143"/>
              <a:gd name="csY4" fmla="*/ 307777 h 307777"/>
              <a:gd name="csX5" fmla="*/ 1070461 w 1630143"/>
              <a:gd name="csY5" fmla="*/ 307777 h 307777"/>
              <a:gd name="csX6" fmla="*/ 543381 w 1630143"/>
              <a:gd name="csY6" fmla="*/ 307777 h 307777"/>
              <a:gd name="csX7" fmla="*/ 0 w 1630143"/>
              <a:gd name="csY7" fmla="*/ 307777 h 307777"/>
              <a:gd name="csX8" fmla="*/ 0 w 1630143"/>
              <a:gd name="csY8"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143" h="307777" extrusionOk="0">
                <a:moveTo>
                  <a:pt x="0" y="0"/>
                </a:moveTo>
                <a:cubicBezTo>
                  <a:pt x="212439" y="-10237"/>
                  <a:pt x="295978" y="24398"/>
                  <a:pt x="527080" y="0"/>
                </a:cubicBezTo>
                <a:cubicBezTo>
                  <a:pt x="758182" y="-24398"/>
                  <a:pt x="853530" y="6029"/>
                  <a:pt x="1070461" y="0"/>
                </a:cubicBezTo>
                <a:cubicBezTo>
                  <a:pt x="1287392" y="-6029"/>
                  <a:pt x="1508132" y="61954"/>
                  <a:pt x="1630143" y="0"/>
                </a:cubicBezTo>
                <a:cubicBezTo>
                  <a:pt x="1662476" y="102088"/>
                  <a:pt x="1623908" y="213719"/>
                  <a:pt x="1630143" y="307777"/>
                </a:cubicBezTo>
                <a:cubicBezTo>
                  <a:pt x="1419057" y="323119"/>
                  <a:pt x="1240371" y="271863"/>
                  <a:pt x="1070461" y="307777"/>
                </a:cubicBezTo>
                <a:cubicBezTo>
                  <a:pt x="900551" y="343691"/>
                  <a:pt x="787472" y="257883"/>
                  <a:pt x="543381" y="307777"/>
                </a:cubicBezTo>
                <a:cubicBezTo>
                  <a:pt x="299290" y="357671"/>
                  <a:pt x="236644" y="279404"/>
                  <a:pt x="0" y="307777"/>
                </a:cubicBezTo>
                <a:cubicBezTo>
                  <a:pt x="-23572" y="208971"/>
                  <a:pt x="2261" y="10398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sz="1400" b="1" dirty="0"/>
              <a:t>1</a:t>
            </a:r>
            <a:r>
              <a:rPr lang="el-GR" sz="1400" b="1" baseline="30000" dirty="0"/>
              <a:t>ο</a:t>
            </a:r>
            <a:r>
              <a:rPr lang="el-GR" sz="1400" b="1" dirty="0"/>
              <a:t> μυθιστόρημα</a:t>
            </a:r>
          </a:p>
        </p:txBody>
      </p:sp>
      <p:sp>
        <p:nvSpPr>
          <p:cNvPr id="44" name="TextBox 43">
            <a:extLst>
              <a:ext uri="{FF2B5EF4-FFF2-40B4-BE49-F238E27FC236}">
                <a16:creationId xmlns:a16="http://schemas.microsoft.com/office/drawing/2014/main" id="{396A0A04-BB0E-AF1C-B305-0BBCBC7733EB}"/>
              </a:ext>
            </a:extLst>
          </p:cNvPr>
          <p:cNvSpPr txBox="1"/>
          <p:nvPr/>
        </p:nvSpPr>
        <p:spPr>
          <a:xfrm>
            <a:off x="6848474" y="2581505"/>
            <a:ext cx="1502909" cy="307776"/>
          </a:xfrm>
          <a:custGeom>
            <a:avLst/>
            <a:gdLst>
              <a:gd name="csX0" fmla="*/ 0 w 1502909"/>
              <a:gd name="csY0" fmla="*/ 0 h 307776"/>
              <a:gd name="csX1" fmla="*/ 485941 w 1502909"/>
              <a:gd name="csY1" fmla="*/ 0 h 307776"/>
              <a:gd name="csX2" fmla="*/ 986910 w 1502909"/>
              <a:gd name="csY2" fmla="*/ 0 h 307776"/>
              <a:gd name="csX3" fmla="*/ 1502909 w 1502909"/>
              <a:gd name="csY3" fmla="*/ 0 h 307776"/>
              <a:gd name="csX4" fmla="*/ 1502909 w 1502909"/>
              <a:gd name="csY4" fmla="*/ 307776 h 307776"/>
              <a:gd name="csX5" fmla="*/ 986910 w 1502909"/>
              <a:gd name="csY5" fmla="*/ 307776 h 307776"/>
              <a:gd name="csX6" fmla="*/ 500970 w 1502909"/>
              <a:gd name="csY6" fmla="*/ 307776 h 307776"/>
              <a:gd name="csX7" fmla="*/ 0 w 1502909"/>
              <a:gd name="csY7" fmla="*/ 307776 h 307776"/>
              <a:gd name="csX8" fmla="*/ 0 w 1502909"/>
              <a:gd name="csY8" fmla="*/ 0 h 307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2909" h="307776" extrusionOk="0">
                <a:moveTo>
                  <a:pt x="0" y="0"/>
                </a:moveTo>
                <a:cubicBezTo>
                  <a:pt x="173335" y="-27627"/>
                  <a:pt x="268526" y="48390"/>
                  <a:pt x="485941" y="0"/>
                </a:cubicBezTo>
                <a:cubicBezTo>
                  <a:pt x="703356" y="-48390"/>
                  <a:pt x="740085" y="22939"/>
                  <a:pt x="986910" y="0"/>
                </a:cubicBezTo>
                <a:cubicBezTo>
                  <a:pt x="1233735" y="-22939"/>
                  <a:pt x="1297999" y="30460"/>
                  <a:pt x="1502909" y="0"/>
                </a:cubicBezTo>
                <a:cubicBezTo>
                  <a:pt x="1528100" y="115141"/>
                  <a:pt x="1492317" y="222346"/>
                  <a:pt x="1502909" y="307776"/>
                </a:cubicBezTo>
                <a:cubicBezTo>
                  <a:pt x="1274792" y="344980"/>
                  <a:pt x="1155353" y="253377"/>
                  <a:pt x="986910" y="307776"/>
                </a:cubicBezTo>
                <a:cubicBezTo>
                  <a:pt x="818467" y="362175"/>
                  <a:pt x="722082" y="251486"/>
                  <a:pt x="500970" y="307776"/>
                </a:cubicBezTo>
                <a:cubicBezTo>
                  <a:pt x="279858" y="364066"/>
                  <a:pt x="122410" y="282188"/>
                  <a:pt x="0" y="307776"/>
                </a:cubicBezTo>
                <a:cubicBezTo>
                  <a:pt x="-11354" y="201724"/>
                  <a:pt x="8858" y="10219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algn="ctr"/>
            <a:r>
              <a:rPr lang="el-GR" sz="1400" b="1" baseline="30000" dirty="0"/>
              <a:t>2ο</a:t>
            </a:r>
            <a:r>
              <a:rPr lang="el-GR" sz="1400" b="1" dirty="0"/>
              <a:t> μυθιστόρημα</a:t>
            </a:r>
          </a:p>
        </p:txBody>
      </p:sp>
      <p:sp>
        <p:nvSpPr>
          <p:cNvPr id="14" name="TextBox 13">
            <a:extLst>
              <a:ext uri="{FF2B5EF4-FFF2-40B4-BE49-F238E27FC236}">
                <a16:creationId xmlns:a16="http://schemas.microsoft.com/office/drawing/2014/main" id="{49272235-FCFE-0D26-95B7-D9FB860290E4}"/>
              </a:ext>
            </a:extLst>
          </p:cNvPr>
          <p:cNvSpPr txBox="1"/>
          <p:nvPr/>
        </p:nvSpPr>
        <p:spPr>
          <a:xfrm>
            <a:off x="304800" y="5760132"/>
            <a:ext cx="1630143" cy="307777"/>
          </a:xfrm>
          <a:custGeom>
            <a:avLst/>
            <a:gdLst>
              <a:gd name="csX0" fmla="*/ 0 w 1630143"/>
              <a:gd name="csY0" fmla="*/ 0 h 307777"/>
              <a:gd name="csX1" fmla="*/ 527080 w 1630143"/>
              <a:gd name="csY1" fmla="*/ 0 h 307777"/>
              <a:gd name="csX2" fmla="*/ 1070461 w 1630143"/>
              <a:gd name="csY2" fmla="*/ 0 h 307777"/>
              <a:gd name="csX3" fmla="*/ 1630143 w 1630143"/>
              <a:gd name="csY3" fmla="*/ 0 h 307777"/>
              <a:gd name="csX4" fmla="*/ 1630143 w 1630143"/>
              <a:gd name="csY4" fmla="*/ 307777 h 307777"/>
              <a:gd name="csX5" fmla="*/ 1070461 w 1630143"/>
              <a:gd name="csY5" fmla="*/ 307777 h 307777"/>
              <a:gd name="csX6" fmla="*/ 543381 w 1630143"/>
              <a:gd name="csY6" fmla="*/ 307777 h 307777"/>
              <a:gd name="csX7" fmla="*/ 0 w 1630143"/>
              <a:gd name="csY7" fmla="*/ 307777 h 307777"/>
              <a:gd name="csX8" fmla="*/ 0 w 1630143"/>
              <a:gd name="csY8"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143" h="307777" extrusionOk="0">
                <a:moveTo>
                  <a:pt x="0" y="0"/>
                </a:moveTo>
                <a:cubicBezTo>
                  <a:pt x="212439" y="-10237"/>
                  <a:pt x="295978" y="24398"/>
                  <a:pt x="527080" y="0"/>
                </a:cubicBezTo>
                <a:cubicBezTo>
                  <a:pt x="758182" y="-24398"/>
                  <a:pt x="853530" y="6029"/>
                  <a:pt x="1070461" y="0"/>
                </a:cubicBezTo>
                <a:cubicBezTo>
                  <a:pt x="1287392" y="-6029"/>
                  <a:pt x="1508132" y="61954"/>
                  <a:pt x="1630143" y="0"/>
                </a:cubicBezTo>
                <a:cubicBezTo>
                  <a:pt x="1662476" y="102088"/>
                  <a:pt x="1623908" y="213719"/>
                  <a:pt x="1630143" y="307777"/>
                </a:cubicBezTo>
                <a:cubicBezTo>
                  <a:pt x="1419057" y="323119"/>
                  <a:pt x="1240371" y="271863"/>
                  <a:pt x="1070461" y="307777"/>
                </a:cubicBezTo>
                <a:cubicBezTo>
                  <a:pt x="900551" y="343691"/>
                  <a:pt x="787472" y="257883"/>
                  <a:pt x="543381" y="307777"/>
                </a:cubicBezTo>
                <a:cubicBezTo>
                  <a:pt x="299290" y="357671"/>
                  <a:pt x="236644" y="279404"/>
                  <a:pt x="0" y="307777"/>
                </a:cubicBezTo>
                <a:cubicBezTo>
                  <a:pt x="-23572" y="208971"/>
                  <a:pt x="2261" y="10398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endParaRPr lang="el-GR" sz="1400" b="1" dirty="0"/>
          </a:p>
        </p:txBody>
      </p:sp>
      <p:sp>
        <p:nvSpPr>
          <p:cNvPr id="18" name="TextBox 17">
            <a:extLst>
              <a:ext uri="{FF2B5EF4-FFF2-40B4-BE49-F238E27FC236}">
                <a16:creationId xmlns:a16="http://schemas.microsoft.com/office/drawing/2014/main" id="{C1BD3D56-67B4-1FFF-4B2F-0E8A94ACA447}"/>
              </a:ext>
            </a:extLst>
          </p:cNvPr>
          <p:cNvSpPr txBox="1"/>
          <p:nvPr/>
        </p:nvSpPr>
        <p:spPr>
          <a:xfrm>
            <a:off x="2351320" y="5774096"/>
            <a:ext cx="1393363" cy="293814"/>
          </a:xfrm>
          <a:custGeom>
            <a:avLst/>
            <a:gdLst>
              <a:gd name="csX0" fmla="*/ 0 w 1393363"/>
              <a:gd name="csY0" fmla="*/ 0 h 293814"/>
              <a:gd name="csX1" fmla="*/ 450521 w 1393363"/>
              <a:gd name="csY1" fmla="*/ 0 h 293814"/>
              <a:gd name="csX2" fmla="*/ 914975 w 1393363"/>
              <a:gd name="csY2" fmla="*/ 0 h 293814"/>
              <a:gd name="csX3" fmla="*/ 1393363 w 1393363"/>
              <a:gd name="csY3" fmla="*/ 0 h 293814"/>
              <a:gd name="csX4" fmla="*/ 1393363 w 1393363"/>
              <a:gd name="csY4" fmla="*/ 293814 h 293814"/>
              <a:gd name="csX5" fmla="*/ 914975 w 1393363"/>
              <a:gd name="csY5" fmla="*/ 293814 h 293814"/>
              <a:gd name="csX6" fmla="*/ 464454 w 1393363"/>
              <a:gd name="csY6" fmla="*/ 293814 h 293814"/>
              <a:gd name="csX7" fmla="*/ 0 w 1393363"/>
              <a:gd name="csY7" fmla="*/ 293814 h 293814"/>
              <a:gd name="csX8" fmla="*/ 0 w 1393363"/>
              <a:gd name="csY8" fmla="*/ 0 h 293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3363" h="293814" extrusionOk="0">
                <a:moveTo>
                  <a:pt x="0" y="0"/>
                </a:moveTo>
                <a:cubicBezTo>
                  <a:pt x="170181" y="-39503"/>
                  <a:pt x="244661" y="38305"/>
                  <a:pt x="450521" y="0"/>
                </a:cubicBezTo>
                <a:cubicBezTo>
                  <a:pt x="656381" y="-38305"/>
                  <a:pt x="734759" y="7098"/>
                  <a:pt x="914975" y="0"/>
                </a:cubicBezTo>
                <a:cubicBezTo>
                  <a:pt x="1095191" y="-7098"/>
                  <a:pt x="1208934" y="49543"/>
                  <a:pt x="1393363" y="0"/>
                </a:cubicBezTo>
                <a:cubicBezTo>
                  <a:pt x="1411786" y="78250"/>
                  <a:pt x="1370393" y="180824"/>
                  <a:pt x="1393363" y="293814"/>
                </a:cubicBezTo>
                <a:cubicBezTo>
                  <a:pt x="1156257" y="336073"/>
                  <a:pt x="1111323" y="280501"/>
                  <a:pt x="914975" y="293814"/>
                </a:cubicBezTo>
                <a:cubicBezTo>
                  <a:pt x="718627" y="307127"/>
                  <a:pt x="669297" y="248699"/>
                  <a:pt x="464454" y="293814"/>
                </a:cubicBezTo>
                <a:cubicBezTo>
                  <a:pt x="259611" y="338929"/>
                  <a:pt x="177693" y="286942"/>
                  <a:pt x="0" y="293814"/>
                </a:cubicBezTo>
                <a:cubicBezTo>
                  <a:pt x="-8113" y="213988"/>
                  <a:pt x="21437" y="5949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endParaRPr lang="el-GR" sz="1400" b="1" dirty="0"/>
          </a:p>
        </p:txBody>
      </p:sp>
      <p:sp>
        <p:nvSpPr>
          <p:cNvPr id="22" name="TextBox 21">
            <a:extLst>
              <a:ext uri="{FF2B5EF4-FFF2-40B4-BE49-F238E27FC236}">
                <a16:creationId xmlns:a16="http://schemas.microsoft.com/office/drawing/2014/main" id="{6D293762-5C60-A83F-CAB2-CA3AECEC3B5B}"/>
              </a:ext>
            </a:extLst>
          </p:cNvPr>
          <p:cNvSpPr txBox="1"/>
          <p:nvPr/>
        </p:nvSpPr>
        <p:spPr>
          <a:xfrm>
            <a:off x="5173429" y="5714059"/>
            <a:ext cx="1630143" cy="307777"/>
          </a:xfrm>
          <a:custGeom>
            <a:avLst/>
            <a:gdLst>
              <a:gd name="csX0" fmla="*/ 0 w 1630143"/>
              <a:gd name="csY0" fmla="*/ 0 h 307777"/>
              <a:gd name="csX1" fmla="*/ 527080 w 1630143"/>
              <a:gd name="csY1" fmla="*/ 0 h 307777"/>
              <a:gd name="csX2" fmla="*/ 1070461 w 1630143"/>
              <a:gd name="csY2" fmla="*/ 0 h 307777"/>
              <a:gd name="csX3" fmla="*/ 1630143 w 1630143"/>
              <a:gd name="csY3" fmla="*/ 0 h 307777"/>
              <a:gd name="csX4" fmla="*/ 1630143 w 1630143"/>
              <a:gd name="csY4" fmla="*/ 307777 h 307777"/>
              <a:gd name="csX5" fmla="*/ 1070461 w 1630143"/>
              <a:gd name="csY5" fmla="*/ 307777 h 307777"/>
              <a:gd name="csX6" fmla="*/ 543381 w 1630143"/>
              <a:gd name="csY6" fmla="*/ 307777 h 307777"/>
              <a:gd name="csX7" fmla="*/ 0 w 1630143"/>
              <a:gd name="csY7" fmla="*/ 307777 h 307777"/>
              <a:gd name="csX8" fmla="*/ 0 w 1630143"/>
              <a:gd name="csY8"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143" h="307777" extrusionOk="0">
                <a:moveTo>
                  <a:pt x="0" y="0"/>
                </a:moveTo>
                <a:cubicBezTo>
                  <a:pt x="212439" y="-10237"/>
                  <a:pt x="295978" y="24398"/>
                  <a:pt x="527080" y="0"/>
                </a:cubicBezTo>
                <a:cubicBezTo>
                  <a:pt x="758182" y="-24398"/>
                  <a:pt x="853530" y="6029"/>
                  <a:pt x="1070461" y="0"/>
                </a:cubicBezTo>
                <a:cubicBezTo>
                  <a:pt x="1287392" y="-6029"/>
                  <a:pt x="1508132" y="61954"/>
                  <a:pt x="1630143" y="0"/>
                </a:cubicBezTo>
                <a:cubicBezTo>
                  <a:pt x="1662476" y="102088"/>
                  <a:pt x="1623908" y="213719"/>
                  <a:pt x="1630143" y="307777"/>
                </a:cubicBezTo>
                <a:cubicBezTo>
                  <a:pt x="1419057" y="323119"/>
                  <a:pt x="1240371" y="271863"/>
                  <a:pt x="1070461" y="307777"/>
                </a:cubicBezTo>
                <a:cubicBezTo>
                  <a:pt x="900551" y="343691"/>
                  <a:pt x="787472" y="257883"/>
                  <a:pt x="543381" y="307777"/>
                </a:cubicBezTo>
                <a:cubicBezTo>
                  <a:pt x="299290" y="357671"/>
                  <a:pt x="236644" y="279404"/>
                  <a:pt x="0" y="307777"/>
                </a:cubicBezTo>
                <a:cubicBezTo>
                  <a:pt x="-23572" y="208971"/>
                  <a:pt x="2261" y="10398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endParaRPr lang="el-GR" sz="1400" b="1" dirty="0"/>
          </a:p>
        </p:txBody>
      </p:sp>
      <p:cxnSp>
        <p:nvCxnSpPr>
          <p:cNvPr id="26" name="Ευθεία γραμμή σύνδεσης 25">
            <a:extLst>
              <a:ext uri="{FF2B5EF4-FFF2-40B4-BE49-F238E27FC236}">
                <a16:creationId xmlns:a16="http://schemas.microsoft.com/office/drawing/2014/main" id="{E1E03CAD-97AE-7387-6424-25593299CD7E}"/>
              </a:ext>
            </a:extLst>
          </p:cNvPr>
          <p:cNvCxnSpPr>
            <a:stCxn id="3" idx="2"/>
          </p:cNvCxnSpPr>
          <p:nvPr/>
        </p:nvCxnSpPr>
        <p:spPr>
          <a:xfrm>
            <a:off x="1034144" y="4934628"/>
            <a:ext cx="0" cy="779431"/>
          </a:xfrm>
          <a:prstGeom prst="line">
            <a:avLst/>
          </a:prstGeom>
        </p:spPr>
        <p:style>
          <a:lnRef idx="2">
            <a:schemeClr val="accent5"/>
          </a:lnRef>
          <a:fillRef idx="0">
            <a:schemeClr val="accent5"/>
          </a:fillRef>
          <a:effectRef idx="1">
            <a:schemeClr val="accent5"/>
          </a:effectRef>
          <a:fontRef idx="minor">
            <a:schemeClr val="tx1"/>
          </a:fontRef>
        </p:style>
      </p:cxnSp>
      <p:cxnSp>
        <p:nvCxnSpPr>
          <p:cNvPr id="30" name="Ευθεία γραμμή σύνδεσης 29">
            <a:extLst>
              <a:ext uri="{FF2B5EF4-FFF2-40B4-BE49-F238E27FC236}">
                <a16:creationId xmlns:a16="http://schemas.microsoft.com/office/drawing/2014/main" id="{0B4A1CEE-77CD-0188-4A7D-6FB4B4B4D591}"/>
              </a:ext>
            </a:extLst>
          </p:cNvPr>
          <p:cNvCxnSpPr>
            <a:cxnSpLocks/>
            <a:stCxn id="7" idx="2"/>
          </p:cNvCxnSpPr>
          <p:nvPr/>
        </p:nvCxnSpPr>
        <p:spPr>
          <a:xfrm>
            <a:off x="2791166" y="4934310"/>
            <a:ext cx="672530" cy="785238"/>
          </a:xfrm>
          <a:prstGeom prst="line">
            <a:avLst/>
          </a:prstGeom>
        </p:spPr>
        <p:style>
          <a:lnRef idx="1">
            <a:schemeClr val="accent2"/>
          </a:lnRef>
          <a:fillRef idx="0">
            <a:schemeClr val="accent2"/>
          </a:fillRef>
          <a:effectRef idx="0">
            <a:schemeClr val="accent2"/>
          </a:effectRef>
          <a:fontRef idx="minor">
            <a:schemeClr val="tx1"/>
          </a:fontRef>
        </p:style>
      </p:cxnSp>
      <p:cxnSp>
        <p:nvCxnSpPr>
          <p:cNvPr id="33" name="Ευθεία γραμμή σύνδεσης 32">
            <a:extLst>
              <a:ext uri="{FF2B5EF4-FFF2-40B4-BE49-F238E27FC236}">
                <a16:creationId xmlns:a16="http://schemas.microsoft.com/office/drawing/2014/main" id="{A49703D6-FAA6-4328-5E88-5024BEA65861}"/>
              </a:ext>
            </a:extLst>
          </p:cNvPr>
          <p:cNvCxnSpPr/>
          <p:nvPr/>
        </p:nvCxnSpPr>
        <p:spPr>
          <a:xfrm>
            <a:off x="6226629" y="4964008"/>
            <a:ext cx="0" cy="750051"/>
          </a:xfrm>
          <a:prstGeom prst="line">
            <a:avLst/>
          </a:prstGeom>
        </p:spPr>
        <p:style>
          <a:lnRef idx="1">
            <a:schemeClr val="accent6"/>
          </a:lnRef>
          <a:fillRef idx="0">
            <a:schemeClr val="accent6"/>
          </a:fillRef>
          <a:effectRef idx="0">
            <a:schemeClr val="accent6"/>
          </a:effectRef>
          <a:fontRef idx="minor">
            <a:schemeClr val="tx1"/>
          </a:fontRef>
        </p:style>
      </p:cxnSp>
      <p:sp>
        <p:nvSpPr>
          <p:cNvPr id="38" name="TextBox 37">
            <a:extLst>
              <a:ext uri="{FF2B5EF4-FFF2-40B4-BE49-F238E27FC236}">
                <a16:creationId xmlns:a16="http://schemas.microsoft.com/office/drawing/2014/main" id="{7F35414B-1956-E8B5-7709-A25887286D6B}"/>
              </a:ext>
            </a:extLst>
          </p:cNvPr>
          <p:cNvSpPr txBox="1"/>
          <p:nvPr/>
        </p:nvSpPr>
        <p:spPr>
          <a:xfrm>
            <a:off x="6848474" y="5760132"/>
            <a:ext cx="1630143" cy="307777"/>
          </a:xfrm>
          <a:custGeom>
            <a:avLst/>
            <a:gdLst>
              <a:gd name="csX0" fmla="*/ 0 w 1630143"/>
              <a:gd name="csY0" fmla="*/ 0 h 307777"/>
              <a:gd name="csX1" fmla="*/ 527080 w 1630143"/>
              <a:gd name="csY1" fmla="*/ 0 h 307777"/>
              <a:gd name="csX2" fmla="*/ 1070461 w 1630143"/>
              <a:gd name="csY2" fmla="*/ 0 h 307777"/>
              <a:gd name="csX3" fmla="*/ 1630143 w 1630143"/>
              <a:gd name="csY3" fmla="*/ 0 h 307777"/>
              <a:gd name="csX4" fmla="*/ 1630143 w 1630143"/>
              <a:gd name="csY4" fmla="*/ 307777 h 307777"/>
              <a:gd name="csX5" fmla="*/ 1070461 w 1630143"/>
              <a:gd name="csY5" fmla="*/ 307777 h 307777"/>
              <a:gd name="csX6" fmla="*/ 543381 w 1630143"/>
              <a:gd name="csY6" fmla="*/ 307777 h 307777"/>
              <a:gd name="csX7" fmla="*/ 0 w 1630143"/>
              <a:gd name="csY7" fmla="*/ 307777 h 307777"/>
              <a:gd name="csX8" fmla="*/ 0 w 1630143"/>
              <a:gd name="csY8"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30143" h="307777" extrusionOk="0">
                <a:moveTo>
                  <a:pt x="0" y="0"/>
                </a:moveTo>
                <a:cubicBezTo>
                  <a:pt x="212439" y="-10237"/>
                  <a:pt x="295978" y="24398"/>
                  <a:pt x="527080" y="0"/>
                </a:cubicBezTo>
                <a:cubicBezTo>
                  <a:pt x="758182" y="-24398"/>
                  <a:pt x="853530" y="6029"/>
                  <a:pt x="1070461" y="0"/>
                </a:cubicBezTo>
                <a:cubicBezTo>
                  <a:pt x="1287392" y="-6029"/>
                  <a:pt x="1508132" y="61954"/>
                  <a:pt x="1630143" y="0"/>
                </a:cubicBezTo>
                <a:cubicBezTo>
                  <a:pt x="1662476" y="102088"/>
                  <a:pt x="1623908" y="213719"/>
                  <a:pt x="1630143" y="307777"/>
                </a:cubicBezTo>
                <a:cubicBezTo>
                  <a:pt x="1419057" y="323119"/>
                  <a:pt x="1240371" y="271863"/>
                  <a:pt x="1070461" y="307777"/>
                </a:cubicBezTo>
                <a:cubicBezTo>
                  <a:pt x="900551" y="343691"/>
                  <a:pt x="787472" y="257883"/>
                  <a:pt x="543381" y="307777"/>
                </a:cubicBezTo>
                <a:cubicBezTo>
                  <a:pt x="299290" y="357671"/>
                  <a:pt x="236644" y="279404"/>
                  <a:pt x="0" y="307777"/>
                </a:cubicBezTo>
                <a:cubicBezTo>
                  <a:pt x="-23572" y="208971"/>
                  <a:pt x="2261" y="10398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endParaRPr lang="el-GR" sz="1400" b="1" dirty="0"/>
          </a:p>
        </p:txBody>
      </p:sp>
      <p:sp>
        <p:nvSpPr>
          <p:cNvPr id="41" name="TextBox 40">
            <a:extLst>
              <a:ext uri="{FF2B5EF4-FFF2-40B4-BE49-F238E27FC236}">
                <a16:creationId xmlns:a16="http://schemas.microsoft.com/office/drawing/2014/main" id="{54ED7816-B4D5-BC70-90FD-53C55DA8DC85}"/>
              </a:ext>
            </a:extLst>
          </p:cNvPr>
          <p:cNvSpPr txBox="1"/>
          <p:nvPr/>
        </p:nvSpPr>
        <p:spPr>
          <a:xfrm>
            <a:off x="8649383" y="5558651"/>
            <a:ext cx="2048556" cy="307777"/>
          </a:xfrm>
          <a:custGeom>
            <a:avLst/>
            <a:gdLst>
              <a:gd name="csX0" fmla="*/ 0 w 2048556"/>
              <a:gd name="csY0" fmla="*/ 0 h 307777"/>
              <a:gd name="csX1" fmla="*/ 491653 w 2048556"/>
              <a:gd name="csY1" fmla="*/ 0 h 307777"/>
              <a:gd name="csX2" fmla="*/ 1003792 w 2048556"/>
              <a:gd name="csY2" fmla="*/ 0 h 307777"/>
              <a:gd name="csX3" fmla="*/ 1495446 w 2048556"/>
              <a:gd name="csY3" fmla="*/ 0 h 307777"/>
              <a:gd name="csX4" fmla="*/ 2048556 w 2048556"/>
              <a:gd name="csY4" fmla="*/ 0 h 307777"/>
              <a:gd name="csX5" fmla="*/ 2048556 w 2048556"/>
              <a:gd name="csY5" fmla="*/ 307777 h 307777"/>
              <a:gd name="csX6" fmla="*/ 1495446 w 2048556"/>
              <a:gd name="csY6" fmla="*/ 307777 h 307777"/>
              <a:gd name="csX7" fmla="*/ 1024278 w 2048556"/>
              <a:gd name="csY7" fmla="*/ 307777 h 307777"/>
              <a:gd name="csX8" fmla="*/ 532625 w 2048556"/>
              <a:gd name="csY8" fmla="*/ 307777 h 307777"/>
              <a:gd name="csX9" fmla="*/ 0 w 2048556"/>
              <a:gd name="csY9" fmla="*/ 307777 h 307777"/>
              <a:gd name="csX10" fmla="*/ 0 w 2048556"/>
              <a:gd name="csY10"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48556" h="307777" extrusionOk="0">
                <a:moveTo>
                  <a:pt x="0" y="0"/>
                </a:moveTo>
                <a:cubicBezTo>
                  <a:pt x="135006" y="-28222"/>
                  <a:pt x="304018" y="17649"/>
                  <a:pt x="491653" y="0"/>
                </a:cubicBezTo>
                <a:cubicBezTo>
                  <a:pt x="679288" y="-17649"/>
                  <a:pt x="818831" y="42458"/>
                  <a:pt x="1003792" y="0"/>
                </a:cubicBezTo>
                <a:cubicBezTo>
                  <a:pt x="1188753" y="-42458"/>
                  <a:pt x="1367171" y="56098"/>
                  <a:pt x="1495446" y="0"/>
                </a:cubicBezTo>
                <a:cubicBezTo>
                  <a:pt x="1623721" y="-56098"/>
                  <a:pt x="1933485" y="5115"/>
                  <a:pt x="2048556" y="0"/>
                </a:cubicBezTo>
                <a:cubicBezTo>
                  <a:pt x="2072839" y="71734"/>
                  <a:pt x="2014034" y="173233"/>
                  <a:pt x="2048556" y="307777"/>
                </a:cubicBezTo>
                <a:cubicBezTo>
                  <a:pt x="1835192" y="320614"/>
                  <a:pt x="1735799" y="304659"/>
                  <a:pt x="1495446" y="307777"/>
                </a:cubicBezTo>
                <a:cubicBezTo>
                  <a:pt x="1255093" y="310895"/>
                  <a:pt x="1219749" y="259727"/>
                  <a:pt x="1024278" y="307777"/>
                </a:cubicBezTo>
                <a:cubicBezTo>
                  <a:pt x="828807" y="355827"/>
                  <a:pt x="748811" y="285794"/>
                  <a:pt x="532625" y="307777"/>
                </a:cubicBezTo>
                <a:cubicBezTo>
                  <a:pt x="316439" y="329760"/>
                  <a:pt x="168797" y="266170"/>
                  <a:pt x="0" y="307777"/>
                </a:cubicBezTo>
                <a:cubicBezTo>
                  <a:pt x="-23179" y="161551"/>
                  <a:pt x="2670" y="101750"/>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endParaRPr lang="el-GR" sz="1400" b="1" dirty="0"/>
          </a:p>
        </p:txBody>
      </p:sp>
      <p:sp>
        <p:nvSpPr>
          <p:cNvPr id="45" name="TextBox 44">
            <a:extLst>
              <a:ext uri="{FF2B5EF4-FFF2-40B4-BE49-F238E27FC236}">
                <a16:creationId xmlns:a16="http://schemas.microsoft.com/office/drawing/2014/main" id="{9AD9E8B0-39E5-EDE2-EC3E-5A7528CA5DDC}"/>
              </a:ext>
            </a:extLst>
          </p:cNvPr>
          <p:cNvSpPr txBox="1"/>
          <p:nvPr/>
        </p:nvSpPr>
        <p:spPr>
          <a:xfrm>
            <a:off x="10790457" y="5777979"/>
            <a:ext cx="1289968" cy="307777"/>
          </a:xfrm>
          <a:custGeom>
            <a:avLst/>
            <a:gdLst>
              <a:gd name="csX0" fmla="*/ 0 w 1289968"/>
              <a:gd name="csY0" fmla="*/ 0 h 307777"/>
              <a:gd name="csX1" fmla="*/ 417090 w 1289968"/>
              <a:gd name="csY1" fmla="*/ 0 h 307777"/>
              <a:gd name="csX2" fmla="*/ 847079 w 1289968"/>
              <a:gd name="csY2" fmla="*/ 0 h 307777"/>
              <a:gd name="csX3" fmla="*/ 1289968 w 1289968"/>
              <a:gd name="csY3" fmla="*/ 0 h 307777"/>
              <a:gd name="csX4" fmla="*/ 1289968 w 1289968"/>
              <a:gd name="csY4" fmla="*/ 307777 h 307777"/>
              <a:gd name="csX5" fmla="*/ 847079 w 1289968"/>
              <a:gd name="csY5" fmla="*/ 307777 h 307777"/>
              <a:gd name="csX6" fmla="*/ 429989 w 1289968"/>
              <a:gd name="csY6" fmla="*/ 307777 h 307777"/>
              <a:gd name="csX7" fmla="*/ 0 w 1289968"/>
              <a:gd name="csY7" fmla="*/ 307777 h 307777"/>
              <a:gd name="csX8" fmla="*/ 0 w 1289968"/>
              <a:gd name="csY8"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89968" h="307777" extrusionOk="0">
                <a:moveTo>
                  <a:pt x="0" y="0"/>
                </a:moveTo>
                <a:cubicBezTo>
                  <a:pt x="161301" y="-4782"/>
                  <a:pt x="285091" y="20991"/>
                  <a:pt x="417090" y="0"/>
                </a:cubicBezTo>
                <a:cubicBezTo>
                  <a:pt x="549089" y="-20991"/>
                  <a:pt x="658796" y="25712"/>
                  <a:pt x="847079" y="0"/>
                </a:cubicBezTo>
                <a:cubicBezTo>
                  <a:pt x="1035362" y="-25712"/>
                  <a:pt x="1157237" y="47455"/>
                  <a:pt x="1289968" y="0"/>
                </a:cubicBezTo>
                <a:cubicBezTo>
                  <a:pt x="1322301" y="102088"/>
                  <a:pt x="1283733" y="213719"/>
                  <a:pt x="1289968" y="307777"/>
                </a:cubicBezTo>
                <a:cubicBezTo>
                  <a:pt x="1089889" y="314152"/>
                  <a:pt x="942003" y="280310"/>
                  <a:pt x="847079" y="307777"/>
                </a:cubicBezTo>
                <a:cubicBezTo>
                  <a:pt x="752155" y="335244"/>
                  <a:pt x="622350" y="285133"/>
                  <a:pt x="429989" y="307777"/>
                </a:cubicBezTo>
                <a:cubicBezTo>
                  <a:pt x="237628" y="330421"/>
                  <a:pt x="119651" y="271267"/>
                  <a:pt x="0" y="307777"/>
                </a:cubicBezTo>
                <a:cubicBezTo>
                  <a:pt x="-23572" y="208971"/>
                  <a:pt x="2261" y="10398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endParaRPr lang="el-GR" sz="1400" b="1" dirty="0"/>
          </a:p>
        </p:txBody>
      </p:sp>
      <p:cxnSp>
        <p:nvCxnSpPr>
          <p:cNvPr id="46" name="Ευθεία γραμμή σύνδεσης 45">
            <a:extLst>
              <a:ext uri="{FF2B5EF4-FFF2-40B4-BE49-F238E27FC236}">
                <a16:creationId xmlns:a16="http://schemas.microsoft.com/office/drawing/2014/main" id="{5E3BCA2B-7A9B-2EFA-3019-0507A102C126}"/>
              </a:ext>
            </a:extLst>
          </p:cNvPr>
          <p:cNvCxnSpPr/>
          <p:nvPr/>
        </p:nvCxnSpPr>
        <p:spPr>
          <a:xfrm>
            <a:off x="7489373" y="4994664"/>
            <a:ext cx="0" cy="779431"/>
          </a:xfrm>
          <a:prstGeom prst="line">
            <a:avLst/>
          </a:prstGeom>
        </p:spPr>
        <p:style>
          <a:lnRef idx="2">
            <a:schemeClr val="accent5"/>
          </a:lnRef>
          <a:fillRef idx="0">
            <a:schemeClr val="accent5"/>
          </a:fillRef>
          <a:effectRef idx="1">
            <a:schemeClr val="accent5"/>
          </a:effectRef>
          <a:fontRef idx="minor">
            <a:schemeClr val="tx1"/>
          </a:fontRef>
        </p:style>
      </p:cxnSp>
      <p:cxnSp>
        <p:nvCxnSpPr>
          <p:cNvPr id="47" name="Ευθεία γραμμή σύνδεσης 46">
            <a:extLst>
              <a:ext uri="{FF2B5EF4-FFF2-40B4-BE49-F238E27FC236}">
                <a16:creationId xmlns:a16="http://schemas.microsoft.com/office/drawing/2014/main" id="{59080EAA-5541-8BCE-567E-5C6104F71DEF}"/>
              </a:ext>
            </a:extLst>
          </p:cNvPr>
          <p:cNvCxnSpPr/>
          <p:nvPr/>
        </p:nvCxnSpPr>
        <p:spPr>
          <a:xfrm flipH="1">
            <a:off x="9776054" y="4900519"/>
            <a:ext cx="8846" cy="785238"/>
          </a:xfrm>
          <a:prstGeom prst="line">
            <a:avLst/>
          </a:prstGeom>
        </p:spPr>
        <p:style>
          <a:lnRef idx="1">
            <a:schemeClr val="accent2"/>
          </a:lnRef>
          <a:fillRef idx="0">
            <a:schemeClr val="accent2"/>
          </a:fillRef>
          <a:effectRef idx="0">
            <a:schemeClr val="accent2"/>
          </a:effectRef>
          <a:fontRef idx="minor">
            <a:schemeClr val="tx1"/>
          </a:fontRef>
        </p:style>
      </p:cxnSp>
      <p:cxnSp>
        <p:nvCxnSpPr>
          <p:cNvPr id="48" name="Ευθεία γραμμή σύνδεσης 47">
            <a:extLst>
              <a:ext uri="{FF2B5EF4-FFF2-40B4-BE49-F238E27FC236}">
                <a16:creationId xmlns:a16="http://schemas.microsoft.com/office/drawing/2014/main" id="{146AF21E-5150-9E03-0018-549FB7C4585B}"/>
              </a:ext>
            </a:extLst>
          </p:cNvPr>
          <p:cNvCxnSpPr/>
          <p:nvPr/>
        </p:nvCxnSpPr>
        <p:spPr>
          <a:xfrm>
            <a:off x="11389182" y="4918112"/>
            <a:ext cx="0" cy="750051"/>
          </a:xfrm>
          <a:prstGeom prst="line">
            <a:avLst/>
          </a:prstGeom>
        </p:spPr>
        <p:style>
          <a:lnRef idx="1">
            <a:schemeClr val="accent6"/>
          </a:lnRef>
          <a:fillRef idx="0">
            <a:schemeClr val="accent6"/>
          </a:fillRef>
          <a:effectRef idx="0">
            <a:schemeClr val="accent6"/>
          </a:effectRef>
          <a:fontRef idx="minor">
            <a:schemeClr val="tx1"/>
          </a:fontRef>
        </p:style>
      </p:cxnSp>
      <p:sp>
        <p:nvSpPr>
          <p:cNvPr id="6" name="Τίτλος 1">
            <a:extLst>
              <a:ext uri="{FF2B5EF4-FFF2-40B4-BE49-F238E27FC236}">
                <a16:creationId xmlns:a16="http://schemas.microsoft.com/office/drawing/2014/main" id="{127ABF2C-7C83-16F1-6B51-CF95E9AA83EB}"/>
              </a:ext>
            </a:extLst>
          </p:cNvPr>
          <p:cNvSpPr txBox="1">
            <a:spLocks/>
          </p:cNvSpPr>
          <p:nvPr/>
        </p:nvSpPr>
        <p:spPr>
          <a:xfrm>
            <a:off x="3647730" y="4291186"/>
            <a:ext cx="1562446" cy="658132"/>
          </a:xfrm>
          <a:custGeom>
            <a:avLst/>
            <a:gdLst>
              <a:gd name="csX0" fmla="*/ 0 w 1562446"/>
              <a:gd name="csY0" fmla="*/ 0 h 658132"/>
              <a:gd name="csX1" fmla="*/ 552064 w 1562446"/>
              <a:gd name="csY1" fmla="*/ 0 h 658132"/>
              <a:gd name="csX2" fmla="*/ 1026006 w 1562446"/>
              <a:gd name="csY2" fmla="*/ 0 h 658132"/>
              <a:gd name="csX3" fmla="*/ 1562446 w 1562446"/>
              <a:gd name="csY3" fmla="*/ 0 h 658132"/>
              <a:gd name="csX4" fmla="*/ 1562446 w 1562446"/>
              <a:gd name="csY4" fmla="*/ 342229 h 658132"/>
              <a:gd name="csX5" fmla="*/ 1562446 w 1562446"/>
              <a:gd name="csY5" fmla="*/ 658132 h 658132"/>
              <a:gd name="csX6" fmla="*/ 1072880 w 1562446"/>
              <a:gd name="csY6" fmla="*/ 658132 h 658132"/>
              <a:gd name="csX7" fmla="*/ 567689 w 1562446"/>
              <a:gd name="csY7" fmla="*/ 658132 h 658132"/>
              <a:gd name="csX8" fmla="*/ 0 w 1562446"/>
              <a:gd name="csY8" fmla="*/ 658132 h 658132"/>
              <a:gd name="csX9" fmla="*/ 0 w 1562446"/>
              <a:gd name="csY9" fmla="*/ 335647 h 658132"/>
              <a:gd name="csX10" fmla="*/ 0 w 1562446"/>
              <a:gd name="csY10" fmla="*/ 0 h 6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62446" h="658132" fill="none" extrusionOk="0">
                <a:moveTo>
                  <a:pt x="0" y="0"/>
                </a:moveTo>
                <a:cubicBezTo>
                  <a:pt x="223497" y="-62385"/>
                  <a:pt x="351320" y="30698"/>
                  <a:pt x="552064" y="0"/>
                </a:cubicBezTo>
                <a:cubicBezTo>
                  <a:pt x="752808" y="-30698"/>
                  <a:pt x="828035" y="14090"/>
                  <a:pt x="1026006" y="0"/>
                </a:cubicBezTo>
                <a:cubicBezTo>
                  <a:pt x="1223977" y="-14090"/>
                  <a:pt x="1440578" y="31016"/>
                  <a:pt x="1562446" y="0"/>
                </a:cubicBezTo>
                <a:cubicBezTo>
                  <a:pt x="1579285" y="116673"/>
                  <a:pt x="1523906" y="177181"/>
                  <a:pt x="1562446" y="342229"/>
                </a:cubicBezTo>
                <a:cubicBezTo>
                  <a:pt x="1600986" y="507277"/>
                  <a:pt x="1551492" y="534609"/>
                  <a:pt x="1562446" y="658132"/>
                </a:cubicBezTo>
                <a:cubicBezTo>
                  <a:pt x="1383876" y="666224"/>
                  <a:pt x="1199465" y="637330"/>
                  <a:pt x="1072880" y="658132"/>
                </a:cubicBezTo>
                <a:cubicBezTo>
                  <a:pt x="946295" y="678934"/>
                  <a:pt x="731250" y="641791"/>
                  <a:pt x="567689" y="658132"/>
                </a:cubicBezTo>
                <a:cubicBezTo>
                  <a:pt x="404128" y="674473"/>
                  <a:pt x="240216" y="592325"/>
                  <a:pt x="0" y="658132"/>
                </a:cubicBezTo>
                <a:cubicBezTo>
                  <a:pt x="-8368" y="545472"/>
                  <a:pt x="12894" y="420567"/>
                  <a:pt x="0" y="335647"/>
                </a:cubicBezTo>
                <a:cubicBezTo>
                  <a:pt x="-12894" y="250727"/>
                  <a:pt x="19992" y="150466"/>
                  <a:pt x="0" y="0"/>
                </a:cubicBezTo>
                <a:close/>
              </a:path>
              <a:path w="1562446" h="658132" stroke="0" extrusionOk="0">
                <a:moveTo>
                  <a:pt x="0" y="0"/>
                </a:moveTo>
                <a:cubicBezTo>
                  <a:pt x="224256" y="-53129"/>
                  <a:pt x="275844" y="2825"/>
                  <a:pt x="520815" y="0"/>
                </a:cubicBezTo>
                <a:cubicBezTo>
                  <a:pt x="765786" y="-2825"/>
                  <a:pt x="816623" y="39722"/>
                  <a:pt x="1026006" y="0"/>
                </a:cubicBezTo>
                <a:cubicBezTo>
                  <a:pt x="1235389" y="-39722"/>
                  <a:pt x="1416679" y="19378"/>
                  <a:pt x="1562446" y="0"/>
                </a:cubicBezTo>
                <a:cubicBezTo>
                  <a:pt x="1595420" y="95554"/>
                  <a:pt x="1550338" y="187440"/>
                  <a:pt x="1562446" y="322485"/>
                </a:cubicBezTo>
                <a:cubicBezTo>
                  <a:pt x="1574554" y="457530"/>
                  <a:pt x="1542621" y="519133"/>
                  <a:pt x="1562446" y="658132"/>
                </a:cubicBezTo>
                <a:cubicBezTo>
                  <a:pt x="1430077" y="669996"/>
                  <a:pt x="1243639" y="638906"/>
                  <a:pt x="1072880" y="658132"/>
                </a:cubicBezTo>
                <a:cubicBezTo>
                  <a:pt x="902121" y="677358"/>
                  <a:pt x="677885" y="632153"/>
                  <a:pt x="567689" y="658132"/>
                </a:cubicBezTo>
                <a:cubicBezTo>
                  <a:pt x="457493" y="684111"/>
                  <a:pt x="259274" y="646081"/>
                  <a:pt x="0" y="658132"/>
                </a:cubicBezTo>
                <a:cubicBezTo>
                  <a:pt x="-6664" y="511238"/>
                  <a:pt x="29679" y="401459"/>
                  <a:pt x="0" y="315903"/>
                </a:cubicBezTo>
                <a:cubicBezTo>
                  <a:pt x="-29679" y="230347"/>
                  <a:pt x="13925" y="9178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000" dirty="0"/>
              <a:t>εικόνες</a:t>
            </a:r>
          </a:p>
        </p:txBody>
      </p:sp>
      <p:cxnSp>
        <p:nvCxnSpPr>
          <p:cNvPr id="20" name="Ευθεία γραμμή σύνδεσης 19">
            <a:extLst>
              <a:ext uri="{FF2B5EF4-FFF2-40B4-BE49-F238E27FC236}">
                <a16:creationId xmlns:a16="http://schemas.microsoft.com/office/drawing/2014/main" id="{10F6529F-CA0D-802F-A078-EED7C75792C8}"/>
              </a:ext>
            </a:extLst>
          </p:cNvPr>
          <p:cNvCxnSpPr>
            <a:stCxn id="15" idx="2"/>
          </p:cNvCxnSpPr>
          <p:nvPr/>
        </p:nvCxnSpPr>
        <p:spPr>
          <a:xfrm>
            <a:off x="3501117" y="2351447"/>
            <a:ext cx="1038226" cy="1924731"/>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560F8F4B-AFDC-5477-0D56-CE88F9790A1B}"/>
              </a:ext>
            </a:extLst>
          </p:cNvPr>
          <p:cNvSpPr txBox="1"/>
          <p:nvPr/>
        </p:nvSpPr>
        <p:spPr>
          <a:xfrm>
            <a:off x="3778698" y="5753107"/>
            <a:ext cx="1393363" cy="293814"/>
          </a:xfrm>
          <a:custGeom>
            <a:avLst/>
            <a:gdLst>
              <a:gd name="csX0" fmla="*/ 0 w 1393363"/>
              <a:gd name="csY0" fmla="*/ 0 h 293814"/>
              <a:gd name="csX1" fmla="*/ 450521 w 1393363"/>
              <a:gd name="csY1" fmla="*/ 0 h 293814"/>
              <a:gd name="csX2" fmla="*/ 914975 w 1393363"/>
              <a:gd name="csY2" fmla="*/ 0 h 293814"/>
              <a:gd name="csX3" fmla="*/ 1393363 w 1393363"/>
              <a:gd name="csY3" fmla="*/ 0 h 293814"/>
              <a:gd name="csX4" fmla="*/ 1393363 w 1393363"/>
              <a:gd name="csY4" fmla="*/ 293814 h 293814"/>
              <a:gd name="csX5" fmla="*/ 914975 w 1393363"/>
              <a:gd name="csY5" fmla="*/ 293814 h 293814"/>
              <a:gd name="csX6" fmla="*/ 464454 w 1393363"/>
              <a:gd name="csY6" fmla="*/ 293814 h 293814"/>
              <a:gd name="csX7" fmla="*/ 0 w 1393363"/>
              <a:gd name="csY7" fmla="*/ 293814 h 293814"/>
              <a:gd name="csX8" fmla="*/ 0 w 1393363"/>
              <a:gd name="csY8" fmla="*/ 0 h 293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3363" h="293814" extrusionOk="0">
                <a:moveTo>
                  <a:pt x="0" y="0"/>
                </a:moveTo>
                <a:cubicBezTo>
                  <a:pt x="170181" y="-39503"/>
                  <a:pt x="244661" y="38305"/>
                  <a:pt x="450521" y="0"/>
                </a:cubicBezTo>
                <a:cubicBezTo>
                  <a:pt x="656381" y="-38305"/>
                  <a:pt x="734759" y="7098"/>
                  <a:pt x="914975" y="0"/>
                </a:cubicBezTo>
                <a:cubicBezTo>
                  <a:pt x="1095191" y="-7098"/>
                  <a:pt x="1208934" y="49543"/>
                  <a:pt x="1393363" y="0"/>
                </a:cubicBezTo>
                <a:cubicBezTo>
                  <a:pt x="1411786" y="78250"/>
                  <a:pt x="1370393" y="180824"/>
                  <a:pt x="1393363" y="293814"/>
                </a:cubicBezTo>
                <a:cubicBezTo>
                  <a:pt x="1156257" y="336073"/>
                  <a:pt x="1111323" y="280501"/>
                  <a:pt x="914975" y="293814"/>
                </a:cubicBezTo>
                <a:cubicBezTo>
                  <a:pt x="718627" y="307127"/>
                  <a:pt x="669297" y="248699"/>
                  <a:pt x="464454" y="293814"/>
                </a:cubicBezTo>
                <a:cubicBezTo>
                  <a:pt x="259611" y="338929"/>
                  <a:pt x="177693" y="286942"/>
                  <a:pt x="0" y="293814"/>
                </a:cubicBezTo>
                <a:cubicBezTo>
                  <a:pt x="-8113" y="213988"/>
                  <a:pt x="21437" y="59497"/>
                  <a:pt x="0" y="0"/>
                </a:cubicBezTo>
                <a:close/>
              </a:path>
            </a:pathLst>
          </a:custGeom>
          <a:noFill/>
          <a:ln>
            <a:solidFill>
              <a:schemeClr val="tx1"/>
            </a:solidFill>
            <a:extLst>
              <a:ext uri="{C807C97D-BFC1-408E-A445-0C87EB9F89A2}">
                <ask:lineSketchStyleProps xmlns:ask="http://schemas.microsoft.com/office/drawing/2018/sketchyshapes" sd="1660082848">
                  <a:prstGeom prst="rect">
                    <a:avLst/>
                  </a:prstGeom>
                  <ask:type>
                    <ask:lineSketchScribble/>
                  </ask:type>
                </ask:lineSketchStyleProps>
              </a:ext>
            </a:extLst>
          </a:ln>
        </p:spPr>
        <p:txBody>
          <a:bodyPr wrap="square">
            <a:spAutoFit/>
          </a:bodyPr>
          <a:lstStyle/>
          <a:p>
            <a:pPr marL="285750" indent="-285750" algn="ctr">
              <a:buFont typeface="Wingdings" panose="05000000000000000000" pitchFamily="2" charset="2"/>
              <a:buChar char="q"/>
            </a:pPr>
            <a:endParaRPr lang="el-GR" sz="1400" b="1" dirty="0"/>
          </a:p>
        </p:txBody>
      </p:sp>
      <p:cxnSp>
        <p:nvCxnSpPr>
          <p:cNvPr id="27" name="Ευθεία γραμμή σύνδεσης 26">
            <a:extLst>
              <a:ext uri="{FF2B5EF4-FFF2-40B4-BE49-F238E27FC236}">
                <a16:creationId xmlns:a16="http://schemas.microsoft.com/office/drawing/2014/main" id="{444E39E7-8973-2005-ECDD-BD033AFF1FA2}"/>
              </a:ext>
            </a:extLst>
          </p:cNvPr>
          <p:cNvCxnSpPr>
            <a:cxnSpLocks/>
            <a:endCxn id="24" idx="0"/>
          </p:cNvCxnSpPr>
          <p:nvPr/>
        </p:nvCxnSpPr>
        <p:spPr>
          <a:xfrm flipH="1">
            <a:off x="4475380" y="4940404"/>
            <a:ext cx="27214" cy="812703"/>
          </a:xfrm>
          <a:prstGeom prst="line">
            <a:avLst/>
          </a:prstGeom>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A9F18D1C-D5F3-A33C-146E-91B7057C8580}"/>
              </a:ext>
            </a:extLst>
          </p:cNvPr>
          <p:cNvSpPr txBox="1"/>
          <p:nvPr/>
        </p:nvSpPr>
        <p:spPr>
          <a:xfrm>
            <a:off x="217716" y="6472517"/>
            <a:ext cx="6702871" cy="430887"/>
          </a:xfrm>
          <a:prstGeom prst="rect">
            <a:avLst/>
          </a:prstGeom>
          <a:noFill/>
        </p:spPr>
        <p:txBody>
          <a:bodyPr wrap="square">
            <a:spAutoFit/>
          </a:bodyPr>
          <a:lstStyle/>
          <a:p>
            <a:r>
              <a:rPr lang="el-GR" sz="1100" b="1" dirty="0"/>
              <a:t>Λειτουργία</a:t>
            </a:r>
            <a:r>
              <a:rPr lang="el-GR" sz="1100" dirty="0"/>
              <a:t>: (ενδεικτικά) προσφέρουν ρυθμό/μουσικότητα, δημιουργούν ζωντανές εικόνες, τονίζουν το νόημα και ενισχύουν τη συναισθηματική ένταση.</a:t>
            </a:r>
          </a:p>
        </p:txBody>
      </p:sp>
      <p:sp>
        <p:nvSpPr>
          <p:cNvPr id="8" name="TextBox 7">
            <a:extLst>
              <a:ext uri="{FF2B5EF4-FFF2-40B4-BE49-F238E27FC236}">
                <a16:creationId xmlns:a16="http://schemas.microsoft.com/office/drawing/2014/main" id="{3E8A4F8D-0186-9828-DC00-16B83332882B}"/>
              </a:ext>
            </a:extLst>
          </p:cNvPr>
          <p:cNvSpPr txBox="1"/>
          <p:nvPr/>
        </p:nvSpPr>
        <p:spPr>
          <a:xfrm>
            <a:off x="217716" y="6240849"/>
            <a:ext cx="6585856" cy="276999"/>
          </a:xfrm>
          <a:prstGeom prst="rect">
            <a:avLst/>
          </a:prstGeom>
          <a:noFill/>
        </p:spPr>
        <p:txBody>
          <a:bodyPr wrap="square">
            <a:spAutoFit/>
          </a:bodyPr>
          <a:lstStyle/>
          <a:p>
            <a:r>
              <a:rPr lang="el-GR" sz="1200" b="1" dirty="0"/>
              <a:t>Αποδίδεται πολύ παραστατικά και με χιούμορ η περιγραφή του συγκεκριμένου ήρωα.</a:t>
            </a:r>
          </a:p>
        </p:txBody>
      </p:sp>
    </p:spTree>
    <p:extLst>
      <p:ext uri="{BB962C8B-B14F-4D97-AF65-F5344CB8AC3E}">
        <p14:creationId xmlns:p14="http://schemas.microsoft.com/office/powerpoint/2010/main" val="285957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a:t>Αυτοαξιολόγηση</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957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C0750CB3-5376-1563-5F99-CC75959EBE33}"/>
              </a:ext>
            </a:extLst>
          </p:cNvPr>
          <p:cNvSpPr/>
          <p:nvPr/>
        </p:nvSpPr>
        <p:spPr>
          <a:xfrm>
            <a:off x="364585" y="40578"/>
            <a:ext cx="5312313" cy="843156"/>
          </a:xfrm>
          <a:custGeom>
            <a:avLst/>
            <a:gdLst>
              <a:gd name="csX0" fmla="*/ 0 w 5312313"/>
              <a:gd name="csY0" fmla="*/ 140529 h 843156"/>
              <a:gd name="csX1" fmla="*/ 140529 w 5312313"/>
              <a:gd name="csY1" fmla="*/ 0 h 843156"/>
              <a:gd name="csX2" fmla="*/ 800182 w 5312313"/>
              <a:gd name="csY2" fmla="*/ 0 h 843156"/>
              <a:gd name="csX3" fmla="*/ 1308898 w 5312313"/>
              <a:gd name="csY3" fmla="*/ 0 h 843156"/>
              <a:gd name="csX4" fmla="*/ 1767301 w 5312313"/>
              <a:gd name="csY4" fmla="*/ 0 h 843156"/>
              <a:gd name="csX5" fmla="*/ 2326330 w 5312313"/>
              <a:gd name="csY5" fmla="*/ 0 h 843156"/>
              <a:gd name="csX6" fmla="*/ 2835046 w 5312313"/>
              <a:gd name="csY6" fmla="*/ 0 h 843156"/>
              <a:gd name="csX7" fmla="*/ 3293449 w 5312313"/>
              <a:gd name="csY7" fmla="*/ 0 h 843156"/>
              <a:gd name="csX8" fmla="*/ 3751852 w 5312313"/>
              <a:gd name="csY8" fmla="*/ 0 h 843156"/>
              <a:gd name="csX9" fmla="*/ 4260568 w 5312313"/>
              <a:gd name="csY9" fmla="*/ 0 h 843156"/>
              <a:gd name="csX10" fmla="*/ 5171784 w 5312313"/>
              <a:gd name="csY10" fmla="*/ 0 h 843156"/>
              <a:gd name="csX11" fmla="*/ 5312313 w 5312313"/>
              <a:gd name="csY11" fmla="*/ 140529 h 843156"/>
              <a:gd name="csX12" fmla="*/ 5312313 w 5312313"/>
              <a:gd name="csY12" fmla="*/ 702627 h 843156"/>
              <a:gd name="csX13" fmla="*/ 5171784 w 5312313"/>
              <a:gd name="csY13" fmla="*/ 843156 h 843156"/>
              <a:gd name="csX14" fmla="*/ 4713381 w 5312313"/>
              <a:gd name="csY14" fmla="*/ 843156 h 843156"/>
              <a:gd name="csX15" fmla="*/ 4154352 w 5312313"/>
              <a:gd name="csY15" fmla="*/ 843156 h 843156"/>
              <a:gd name="csX16" fmla="*/ 3695949 w 5312313"/>
              <a:gd name="csY16" fmla="*/ 843156 h 843156"/>
              <a:gd name="csX17" fmla="*/ 3237546 w 5312313"/>
              <a:gd name="csY17" fmla="*/ 843156 h 843156"/>
              <a:gd name="csX18" fmla="*/ 2829455 w 5312313"/>
              <a:gd name="csY18" fmla="*/ 843156 h 843156"/>
              <a:gd name="csX19" fmla="*/ 2421365 w 5312313"/>
              <a:gd name="csY19" fmla="*/ 843156 h 843156"/>
              <a:gd name="csX20" fmla="*/ 2013274 w 5312313"/>
              <a:gd name="csY20" fmla="*/ 843156 h 843156"/>
              <a:gd name="csX21" fmla="*/ 1554871 w 5312313"/>
              <a:gd name="csY21" fmla="*/ 843156 h 843156"/>
              <a:gd name="csX22" fmla="*/ 1146780 w 5312313"/>
              <a:gd name="csY22" fmla="*/ 843156 h 843156"/>
              <a:gd name="csX23" fmla="*/ 688377 w 5312313"/>
              <a:gd name="csY23" fmla="*/ 843156 h 843156"/>
              <a:gd name="csX24" fmla="*/ 140529 w 5312313"/>
              <a:gd name="csY24" fmla="*/ 843156 h 843156"/>
              <a:gd name="csX25" fmla="*/ 0 w 5312313"/>
              <a:gd name="csY25" fmla="*/ 702627 h 843156"/>
              <a:gd name="csX26" fmla="*/ 0 w 5312313"/>
              <a:gd name="csY26" fmla="*/ 140529 h 8431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12313" h="843156" fill="none" extrusionOk="0">
                <a:moveTo>
                  <a:pt x="0" y="140529"/>
                </a:moveTo>
                <a:cubicBezTo>
                  <a:pt x="13603" y="61163"/>
                  <a:pt x="56336" y="10579"/>
                  <a:pt x="140529" y="0"/>
                </a:cubicBezTo>
                <a:cubicBezTo>
                  <a:pt x="448883" y="-75404"/>
                  <a:pt x="543426" y="48593"/>
                  <a:pt x="800182" y="0"/>
                </a:cubicBezTo>
                <a:cubicBezTo>
                  <a:pt x="1056938" y="-48593"/>
                  <a:pt x="1131946" y="2758"/>
                  <a:pt x="1308898" y="0"/>
                </a:cubicBezTo>
                <a:cubicBezTo>
                  <a:pt x="1485850" y="-2758"/>
                  <a:pt x="1638405" y="43068"/>
                  <a:pt x="1767301" y="0"/>
                </a:cubicBezTo>
                <a:cubicBezTo>
                  <a:pt x="1896197" y="-43068"/>
                  <a:pt x="2211682" y="52755"/>
                  <a:pt x="2326330" y="0"/>
                </a:cubicBezTo>
                <a:cubicBezTo>
                  <a:pt x="2440978" y="-52755"/>
                  <a:pt x="2707681" y="49714"/>
                  <a:pt x="2835046" y="0"/>
                </a:cubicBezTo>
                <a:cubicBezTo>
                  <a:pt x="2962411" y="-49714"/>
                  <a:pt x="3108004" y="36100"/>
                  <a:pt x="3293449" y="0"/>
                </a:cubicBezTo>
                <a:cubicBezTo>
                  <a:pt x="3478894" y="-36100"/>
                  <a:pt x="3638006" y="4493"/>
                  <a:pt x="3751852" y="0"/>
                </a:cubicBezTo>
                <a:cubicBezTo>
                  <a:pt x="3865698" y="-4493"/>
                  <a:pt x="4099090" y="25576"/>
                  <a:pt x="4260568" y="0"/>
                </a:cubicBezTo>
                <a:cubicBezTo>
                  <a:pt x="4422046" y="-25576"/>
                  <a:pt x="4977281" y="5114"/>
                  <a:pt x="5171784" y="0"/>
                </a:cubicBezTo>
                <a:cubicBezTo>
                  <a:pt x="5242306" y="10571"/>
                  <a:pt x="5308841" y="63645"/>
                  <a:pt x="5312313" y="140529"/>
                </a:cubicBezTo>
                <a:cubicBezTo>
                  <a:pt x="5323958" y="386725"/>
                  <a:pt x="5284702" y="446085"/>
                  <a:pt x="5312313" y="702627"/>
                </a:cubicBezTo>
                <a:cubicBezTo>
                  <a:pt x="5291047" y="776727"/>
                  <a:pt x="5241312" y="828249"/>
                  <a:pt x="5171784" y="843156"/>
                </a:cubicBezTo>
                <a:cubicBezTo>
                  <a:pt x="4979571" y="863134"/>
                  <a:pt x="4919773" y="836649"/>
                  <a:pt x="4713381" y="843156"/>
                </a:cubicBezTo>
                <a:cubicBezTo>
                  <a:pt x="4506989" y="849663"/>
                  <a:pt x="4300753" y="795394"/>
                  <a:pt x="4154352" y="843156"/>
                </a:cubicBezTo>
                <a:cubicBezTo>
                  <a:pt x="4007951" y="890918"/>
                  <a:pt x="3872550" y="809470"/>
                  <a:pt x="3695949" y="843156"/>
                </a:cubicBezTo>
                <a:cubicBezTo>
                  <a:pt x="3519348" y="876842"/>
                  <a:pt x="3454857" y="811742"/>
                  <a:pt x="3237546" y="843156"/>
                </a:cubicBezTo>
                <a:cubicBezTo>
                  <a:pt x="3020235" y="874570"/>
                  <a:pt x="2926648" y="828438"/>
                  <a:pt x="2829455" y="843156"/>
                </a:cubicBezTo>
                <a:cubicBezTo>
                  <a:pt x="2732262" y="857874"/>
                  <a:pt x="2547288" y="815032"/>
                  <a:pt x="2421365" y="843156"/>
                </a:cubicBezTo>
                <a:cubicBezTo>
                  <a:pt x="2295442" y="871280"/>
                  <a:pt x="2211720" y="822044"/>
                  <a:pt x="2013274" y="843156"/>
                </a:cubicBezTo>
                <a:cubicBezTo>
                  <a:pt x="1814828" y="864268"/>
                  <a:pt x="1683141" y="801076"/>
                  <a:pt x="1554871" y="843156"/>
                </a:cubicBezTo>
                <a:cubicBezTo>
                  <a:pt x="1426601" y="885236"/>
                  <a:pt x="1347320" y="832312"/>
                  <a:pt x="1146780" y="843156"/>
                </a:cubicBezTo>
                <a:cubicBezTo>
                  <a:pt x="946240" y="854000"/>
                  <a:pt x="835538" y="792574"/>
                  <a:pt x="688377" y="843156"/>
                </a:cubicBezTo>
                <a:cubicBezTo>
                  <a:pt x="541216" y="893738"/>
                  <a:pt x="392666" y="790592"/>
                  <a:pt x="140529" y="843156"/>
                </a:cubicBezTo>
                <a:cubicBezTo>
                  <a:pt x="68438" y="838822"/>
                  <a:pt x="-1748" y="778267"/>
                  <a:pt x="0" y="702627"/>
                </a:cubicBezTo>
                <a:cubicBezTo>
                  <a:pt x="-28001" y="454571"/>
                  <a:pt x="1314" y="390867"/>
                  <a:pt x="0" y="140529"/>
                </a:cubicBezTo>
                <a:close/>
              </a:path>
              <a:path w="5312313" h="843156" stroke="0" extrusionOk="0">
                <a:moveTo>
                  <a:pt x="0" y="140529"/>
                </a:moveTo>
                <a:cubicBezTo>
                  <a:pt x="8716" y="56399"/>
                  <a:pt x="63234" y="-3945"/>
                  <a:pt x="140529" y="0"/>
                </a:cubicBezTo>
                <a:cubicBezTo>
                  <a:pt x="338785" y="-16138"/>
                  <a:pt x="611617" y="25737"/>
                  <a:pt x="749870" y="0"/>
                </a:cubicBezTo>
                <a:cubicBezTo>
                  <a:pt x="888123" y="-25737"/>
                  <a:pt x="1068750" y="22502"/>
                  <a:pt x="1208273" y="0"/>
                </a:cubicBezTo>
                <a:cubicBezTo>
                  <a:pt x="1347796" y="-22502"/>
                  <a:pt x="1647571" y="68020"/>
                  <a:pt x="1817614" y="0"/>
                </a:cubicBezTo>
                <a:cubicBezTo>
                  <a:pt x="1987657" y="-68020"/>
                  <a:pt x="2286535" y="3095"/>
                  <a:pt x="2426955" y="0"/>
                </a:cubicBezTo>
                <a:cubicBezTo>
                  <a:pt x="2567375" y="-3095"/>
                  <a:pt x="2764938" y="23093"/>
                  <a:pt x="2885358" y="0"/>
                </a:cubicBezTo>
                <a:cubicBezTo>
                  <a:pt x="3005778" y="-23093"/>
                  <a:pt x="3139272" y="5539"/>
                  <a:pt x="3343761" y="0"/>
                </a:cubicBezTo>
                <a:cubicBezTo>
                  <a:pt x="3548250" y="-5539"/>
                  <a:pt x="3709475" y="41172"/>
                  <a:pt x="4003415" y="0"/>
                </a:cubicBezTo>
                <a:cubicBezTo>
                  <a:pt x="4297355" y="-41172"/>
                  <a:pt x="4300080" y="25819"/>
                  <a:pt x="4461818" y="0"/>
                </a:cubicBezTo>
                <a:cubicBezTo>
                  <a:pt x="4623556" y="-25819"/>
                  <a:pt x="4854645" y="14489"/>
                  <a:pt x="5171784" y="0"/>
                </a:cubicBezTo>
                <a:cubicBezTo>
                  <a:pt x="5247366" y="12951"/>
                  <a:pt x="5303278" y="57447"/>
                  <a:pt x="5312313" y="140529"/>
                </a:cubicBezTo>
                <a:cubicBezTo>
                  <a:pt x="5366596" y="361741"/>
                  <a:pt x="5305806" y="541606"/>
                  <a:pt x="5312313" y="702627"/>
                </a:cubicBezTo>
                <a:cubicBezTo>
                  <a:pt x="5310755" y="784394"/>
                  <a:pt x="5255435" y="826512"/>
                  <a:pt x="5171784" y="843156"/>
                </a:cubicBezTo>
                <a:cubicBezTo>
                  <a:pt x="5048024" y="883659"/>
                  <a:pt x="4835869" y="781954"/>
                  <a:pt x="4612756" y="843156"/>
                </a:cubicBezTo>
                <a:cubicBezTo>
                  <a:pt x="4389643" y="904358"/>
                  <a:pt x="4252426" y="802525"/>
                  <a:pt x="4104040" y="843156"/>
                </a:cubicBezTo>
                <a:cubicBezTo>
                  <a:pt x="3955654" y="883787"/>
                  <a:pt x="3831137" y="831162"/>
                  <a:pt x="3695949" y="843156"/>
                </a:cubicBezTo>
                <a:cubicBezTo>
                  <a:pt x="3560761" y="855150"/>
                  <a:pt x="3371943" y="817593"/>
                  <a:pt x="3237546" y="843156"/>
                </a:cubicBezTo>
                <a:cubicBezTo>
                  <a:pt x="3103149" y="868719"/>
                  <a:pt x="2903618" y="827259"/>
                  <a:pt x="2577893" y="843156"/>
                </a:cubicBezTo>
                <a:cubicBezTo>
                  <a:pt x="2252168" y="859053"/>
                  <a:pt x="2223257" y="820746"/>
                  <a:pt x="1918239" y="843156"/>
                </a:cubicBezTo>
                <a:cubicBezTo>
                  <a:pt x="1613221" y="865566"/>
                  <a:pt x="1592810" y="803181"/>
                  <a:pt x="1359211" y="843156"/>
                </a:cubicBezTo>
                <a:cubicBezTo>
                  <a:pt x="1125612" y="883131"/>
                  <a:pt x="1047423" y="801639"/>
                  <a:pt x="951120" y="843156"/>
                </a:cubicBezTo>
                <a:cubicBezTo>
                  <a:pt x="854817" y="884673"/>
                  <a:pt x="452697" y="793609"/>
                  <a:pt x="140529" y="843156"/>
                </a:cubicBezTo>
                <a:cubicBezTo>
                  <a:pt x="71584" y="849709"/>
                  <a:pt x="-128" y="766868"/>
                  <a:pt x="0" y="702627"/>
                </a:cubicBezTo>
                <a:cubicBezTo>
                  <a:pt x="-37051" y="455041"/>
                  <a:pt x="37418" y="412680"/>
                  <a:pt x="0" y="140529"/>
                </a:cubicBezTo>
                <a:close/>
              </a:path>
            </a:pathLst>
          </a:custGeom>
          <a:solidFill>
            <a:schemeClr val="tx2">
              <a:lumMod val="10000"/>
              <a:lumOff val="9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sz="2400" b="1" dirty="0"/>
          </a:p>
          <a:p>
            <a:r>
              <a:rPr lang="el-GR" sz="2400" b="1" dirty="0"/>
              <a:t>Πώς  περιγράφεται ο  δάσκαλος;</a:t>
            </a:r>
          </a:p>
          <a:p>
            <a:pPr algn="ctr"/>
            <a:endParaRPr lang="el-GR" b="1" dirty="0"/>
          </a:p>
        </p:txBody>
      </p:sp>
      <p:sp>
        <p:nvSpPr>
          <p:cNvPr id="4" name="Ορθογώνιο: Στρογγύλεμα γωνιών 3">
            <a:extLst>
              <a:ext uri="{FF2B5EF4-FFF2-40B4-BE49-F238E27FC236}">
                <a16:creationId xmlns:a16="http://schemas.microsoft.com/office/drawing/2014/main" id="{BA0ED907-E3D2-C1AC-0E49-B11654644F44}"/>
              </a:ext>
            </a:extLst>
          </p:cNvPr>
          <p:cNvSpPr/>
          <p:nvPr/>
        </p:nvSpPr>
        <p:spPr>
          <a:xfrm>
            <a:off x="375471" y="1127157"/>
            <a:ext cx="6382168" cy="5502243"/>
          </a:xfrm>
          <a:custGeom>
            <a:avLst/>
            <a:gdLst>
              <a:gd name="csX0" fmla="*/ 0 w 6382168"/>
              <a:gd name="csY0" fmla="*/ 917059 h 5502243"/>
              <a:gd name="csX1" fmla="*/ 917059 w 6382168"/>
              <a:gd name="csY1" fmla="*/ 0 h 5502243"/>
              <a:gd name="csX2" fmla="*/ 1531046 w 6382168"/>
              <a:gd name="csY2" fmla="*/ 0 h 5502243"/>
              <a:gd name="csX3" fmla="*/ 1963111 w 6382168"/>
              <a:gd name="csY3" fmla="*/ 0 h 5502243"/>
              <a:gd name="csX4" fmla="*/ 2486136 w 6382168"/>
              <a:gd name="csY4" fmla="*/ 0 h 5502243"/>
              <a:gd name="csX5" fmla="*/ 3145604 w 6382168"/>
              <a:gd name="csY5" fmla="*/ 0 h 5502243"/>
              <a:gd name="csX6" fmla="*/ 3577668 w 6382168"/>
              <a:gd name="csY6" fmla="*/ 0 h 5502243"/>
              <a:gd name="csX7" fmla="*/ 4146174 w 6382168"/>
              <a:gd name="csY7" fmla="*/ 0 h 5502243"/>
              <a:gd name="csX8" fmla="*/ 4623720 w 6382168"/>
              <a:gd name="csY8" fmla="*/ 0 h 5502243"/>
              <a:gd name="csX9" fmla="*/ 5465109 w 6382168"/>
              <a:gd name="csY9" fmla="*/ 0 h 5502243"/>
              <a:gd name="csX10" fmla="*/ 6382168 w 6382168"/>
              <a:gd name="csY10" fmla="*/ 917059 h 5502243"/>
              <a:gd name="csX11" fmla="*/ 6382168 w 6382168"/>
              <a:gd name="csY11" fmla="*/ 1477758 h 5502243"/>
              <a:gd name="csX12" fmla="*/ 6382168 w 6382168"/>
              <a:gd name="csY12" fmla="*/ 1928413 h 5502243"/>
              <a:gd name="csX13" fmla="*/ 6382168 w 6382168"/>
              <a:gd name="csY13" fmla="*/ 2342388 h 5502243"/>
              <a:gd name="csX14" fmla="*/ 6382168 w 6382168"/>
              <a:gd name="csY14" fmla="*/ 2793043 h 5502243"/>
              <a:gd name="csX15" fmla="*/ 6382168 w 6382168"/>
              <a:gd name="csY15" fmla="*/ 3280380 h 5502243"/>
              <a:gd name="csX16" fmla="*/ 6382168 w 6382168"/>
              <a:gd name="csY16" fmla="*/ 3841079 h 5502243"/>
              <a:gd name="csX17" fmla="*/ 6382168 w 6382168"/>
              <a:gd name="csY17" fmla="*/ 4585184 h 5502243"/>
              <a:gd name="csX18" fmla="*/ 5465109 w 6382168"/>
              <a:gd name="csY18" fmla="*/ 5502243 h 5502243"/>
              <a:gd name="csX19" fmla="*/ 4942083 w 6382168"/>
              <a:gd name="csY19" fmla="*/ 5502243 h 5502243"/>
              <a:gd name="csX20" fmla="*/ 4419058 w 6382168"/>
              <a:gd name="csY20" fmla="*/ 5502243 h 5502243"/>
              <a:gd name="csX21" fmla="*/ 3941512 w 6382168"/>
              <a:gd name="csY21" fmla="*/ 5502243 h 5502243"/>
              <a:gd name="csX22" fmla="*/ 3327526 w 6382168"/>
              <a:gd name="csY22" fmla="*/ 5502243 h 5502243"/>
              <a:gd name="csX23" fmla="*/ 2759019 w 6382168"/>
              <a:gd name="csY23" fmla="*/ 5502243 h 5502243"/>
              <a:gd name="csX24" fmla="*/ 2281474 w 6382168"/>
              <a:gd name="csY24" fmla="*/ 5502243 h 5502243"/>
              <a:gd name="csX25" fmla="*/ 1712968 w 6382168"/>
              <a:gd name="csY25" fmla="*/ 5502243 h 5502243"/>
              <a:gd name="csX26" fmla="*/ 917059 w 6382168"/>
              <a:gd name="csY26" fmla="*/ 5502243 h 5502243"/>
              <a:gd name="csX27" fmla="*/ 0 w 6382168"/>
              <a:gd name="csY27" fmla="*/ 4585184 h 5502243"/>
              <a:gd name="csX28" fmla="*/ 0 w 6382168"/>
              <a:gd name="csY28" fmla="*/ 4061166 h 5502243"/>
              <a:gd name="csX29" fmla="*/ 0 w 6382168"/>
              <a:gd name="csY29" fmla="*/ 3463786 h 5502243"/>
              <a:gd name="csX30" fmla="*/ 0 w 6382168"/>
              <a:gd name="csY30" fmla="*/ 3013130 h 5502243"/>
              <a:gd name="csX31" fmla="*/ 0 w 6382168"/>
              <a:gd name="csY31" fmla="*/ 2599156 h 5502243"/>
              <a:gd name="csX32" fmla="*/ 0 w 6382168"/>
              <a:gd name="csY32" fmla="*/ 2185182 h 5502243"/>
              <a:gd name="csX33" fmla="*/ 0 w 6382168"/>
              <a:gd name="csY33" fmla="*/ 1624483 h 5502243"/>
              <a:gd name="csX34" fmla="*/ 0 w 6382168"/>
              <a:gd name="csY34" fmla="*/ 917059 h 55022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6382168" h="5502243" fill="none" extrusionOk="0">
                <a:moveTo>
                  <a:pt x="0" y="917059"/>
                </a:moveTo>
                <a:cubicBezTo>
                  <a:pt x="12694" y="442478"/>
                  <a:pt x="460393" y="82085"/>
                  <a:pt x="917059" y="0"/>
                </a:cubicBezTo>
                <a:cubicBezTo>
                  <a:pt x="1061955" y="-23061"/>
                  <a:pt x="1365919" y="47258"/>
                  <a:pt x="1531046" y="0"/>
                </a:cubicBezTo>
                <a:cubicBezTo>
                  <a:pt x="1696173" y="-47258"/>
                  <a:pt x="1777807" y="22799"/>
                  <a:pt x="1963111" y="0"/>
                </a:cubicBezTo>
                <a:cubicBezTo>
                  <a:pt x="2148415" y="-22799"/>
                  <a:pt x="2249669" y="27323"/>
                  <a:pt x="2486136" y="0"/>
                </a:cubicBezTo>
                <a:cubicBezTo>
                  <a:pt x="2722604" y="-27323"/>
                  <a:pt x="2833298" y="2250"/>
                  <a:pt x="3145604" y="0"/>
                </a:cubicBezTo>
                <a:cubicBezTo>
                  <a:pt x="3457910" y="-2250"/>
                  <a:pt x="3449081" y="44740"/>
                  <a:pt x="3577668" y="0"/>
                </a:cubicBezTo>
                <a:cubicBezTo>
                  <a:pt x="3706255" y="-44740"/>
                  <a:pt x="3996815" y="61589"/>
                  <a:pt x="4146174" y="0"/>
                </a:cubicBezTo>
                <a:cubicBezTo>
                  <a:pt x="4295533" y="-61589"/>
                  <a:pt x="4459059" y="44354"/>
                  <a:pt x="4623720" y="0"/>
                </a:cubicBezTo>
                <a:cubicBezTo>
                  <a:pt x="4788381" y="-44354"/>
                  <a:pt x="5141563" y="53575"/>
                  <a:pt x="5465109" y="0"/>
                </a:cubicBezTo>
                <a:cubicBezTo>
                  <a:pt x="5962320" y="6180"/>
                  <a:pt x="6287241" y="493463"/>
                  <a:pt x="6382168" y="917059"/>
                </a:cubicBezTo>
                <a:cubicBezTo>
                  <a:pt x="6393198" y="1101542"/>
                  <a:pt x="6344237" y="1245027"/>
                  <a:pt x="6382168" y="1477758"/>
                </a:cubicBezTo>
                <a:cubicBezTo>
                  <a:pt x="6420099" y="1710489"/>
                  <a:pt x="6359374" y="1795058"/>
                  <a:pt x="6382168" y="1928413"/>
                </a:cubicBezTo>
                <a:cubicBezTo>
                  <a:pt x="6404962" y="2061769"/>
                  <a:pt x="6335101" y="2255552"/>
                  <a:pt x="6382168" y="2342388"/>
                </a:cubicBezTo>
                <a:cubicBezTo>
                  <a:pt x="6429235" y="2429225"/>
                  <a:pt x="6350335" y="2657678"/>
                  <a:pt x="6382168" y="2793043"/>
                </a:cubicBezTo>
                <a:cubicBezTo>
                  <a:pt x="6414001" y="2928408"/>
                  <a:pt x="6336077" y="3085550"/>
                  <a:pt x="6382168" y="3280380"/>
                </a:cubicBezTo>
                <a:cubicBezTo>
                  <a:pt x="6428259" y="3475210"/>
                  <a:pt x="6363445" y="3708524"/>
                  <a:pt x="6382168" y="3841079"/>
                </a:cubicBezTo>
                <a:cubicBezTo>
                  <a:pt x="6400891" y="3973634"/>
                  <a:pt x="6365149" y="4372497"/>
                  <a:pt x="6382168" y="4585184"/>
                </a:cubicBezTo>
                <a:cubicBezTo>
                  <a:pt x="6285965" y="5107981"/>
                  <a:pt x="5937413" y="5426983"/>
                  <a:pt x="5465109" y="5502243"/>
                </a:cubicBezTo>
                <a:cubicBezTo>
                  <a:pt x="5352213" y="5514246"/>
                  <a:pt x="5111021" y="5453151"/>
                  <a:pt x="4942083" y="5502243"/>
                </a:cubicBezTo>
                <a:cubicBezTo>
                  <a:pt x="4773145" y="5551335"/>
                  <a:pt x="4528413" y="5450459"/>
                  <a:pt x="4419058" y="5502243"/>
                </a:cubicBezTo>
                <a:cubicBezTo>
                  <a:pt x="4309703" y="5554027"/>
                  <a:pt x="4094413" y="5453583"/>
                  <a:pt x="3941512" y="5502243"/>
                </a:cubicBezTo>
                <a:cubicBezTo>
                  <a:pt x="3788611" y="5550903"/>
                  <a:pt x="3600862" y="5450692"/>
                  <a:pt x="3327526" y="5502243"/>
                </a:cubicBezTo>
                <a:cubicBezTo>
                  <a:pt x="3054190" y="5553794"/>
                  <a:pt x="2903694" y="5467167"/>
                  <a:pt x="2759019" y="5502243"/>
                </a:cubicBezTo>
                <a:cubicBezTo>
                  <a:pt x="2614344" y="5537319"/>
                  <a:pt x="2512840" y="5471929"/>
                  <a:pt x="2281474" y="5502243"/>
                </a:cubicBezTo>
                <a:cubicBezTo>
                  <a:pt x="2050109" y="5532557"/>
                  <a:pt x="1912113" y="5492315"/>
                  <a:pt x="1712968" y="5502243"/>
                </a:cubicBezTo>
                <a:cubicBezTo>
                  <a:pt x="1513823" y="5512171"/>
                  <a:pt x="1231497" y="5423702"/>
                  <a:pt x="917059" y="5502243"/>
                </a:cubicBezTo>
                <a:cubicBezTo>
                  <a:pt x="527004" y="5556597"/>
                  <a:pt x="-68080" y="5070061"/>
                  <a:pt x="0" y="4585184"/>
                </a:cubicBezTo>
                <a:cubicBezTo>
                  <a:pt x="-8294" y="4360438"/>
                  <a:pt x="53179" y="4208728"/>
                  <a:pt x="0" y="4061166"/>
                </a:cubicBezTo>
                <a:cubicBezTo>
                  <a:pt x="-53179" y="3913604"/>
                  <a:pt x="21851" y="3681932"/>
                  <a:pt x="0" y="3463786"/>
                </a:cubicBezTo>
                <a:cubicBezTo>
                  <a:pt x="-21851" y="3245640"/>
                  <a:pt x="14170" y="3166603"/>
                  <a:pt x="0" y="3013130"/>
                </a:cubicBezTo>
                <a:cubicBezTo>
                  <a:pt x="-14170" y="2859657"/>
                  <a:pt x="24828" y="2777498"/>
                  <a:pt x="0" y="2599156"/>
                </a:cubicBezTo>
                <a:cubicBezTo>
                  <a:pt x="-24828" y="2420814"/>
                  <a:pt x="19893" y="2336818"/>
                  <a:pt x="0" y="2185182"/>
                </a:cubicBezTo>
                <a:cubicBezTo>
                  <a:pt x="-19893" y="2033546"/>
                  <a:pt x="36490" y="1855703"/>
                  <a:pt x="0" y="1624483"/>
                </a:cubicBezTo>
                <a:cubicBezTo>
                  <a:pt x="-36490" y="1393263"/>
                  <a:pt x="4814" y="1131554"/>
                  <a:pt x="0" y="917059"/>
                </a:cubicBezTo>
                <a:close/>
              </a:path>
              <a:path w="6382168" h="5502243" stroke="0" extrusionOk="0">
                <a:moveTo>
                  <a:pt x="0" y="917059"/>
                </a:moveTo>
                <a:cubicBezTo>
                  <a:pt x="81243" y="349828"/>
                  <a:pt x="414611" y="-50225"/>
                  <a:pt x="917059" y="0"/>
                </a:cubicBezTo>
                <a:cubicBezTo>
                  <a:pt x="1149549" y="-11503"/>
                  <a:pt x="1226947" y="5074"/>
                  <a:pt x="1531046" y="0"/>
                </a:cubicBezTo>
                <a:cubicBezTo>
                  <a:pt x="1835145" y="-5074"/>
                  <a:pt x="1855007" y="4129"/>
                  <a:pt x="2008591" y="0"/>
                </a:cubicBezTo>
                <a:cubicBezTo>
                  <a:pt x="2162175" y="-4129"/>
                  <a:pt x="2409475" y="39038"/>
                  <a:pt x="2622578" y="0"/>
                </a:cubicBezTo>
                <a:cubicBezTo>
                  <a:pt x="2835681" y="-39038"/>
                  <a:pt x="3059936" y="25531"/>
                  <a:pt x="3236565" y="0"/>
                </a:cubicBezTo>
                <a:cubicBezTo>
                  <a:pt x="3413194" y="-25531"/>
                  <a:pt x="3498731" y="28698"/>
                  <a:pt x="3714110" y="0"/>
                </a:cubicBezTo>
                <a:cubicBezTo>
                  <a:pt x="3929490" y="-28698"/>
                  <a:pt x="4085502" y="3827"/>
                  <a:pt x="4191655" y="0"/>
                </a:cubicBezTo>
                <a:cubicBezTo>
                  <a:pt x="4297808" y="-3827"/>
                  <a:pt x="4683412" y="24756"/>
                  <a:pt x="4851122" y="0"/>
                </a:cubicBezTo>
                <a:cubicBezTo>
                  <a:pt x="5018832" y="-24756"/>
                  <a:pt x="5310614" y="23299"/>
                  <a:pt x="5465109" y="0"/>
                </a:cubicBezTo>
                <a:cubicBezTo>
                  <a:pt x="6033366" y="-122392"/>
                  <a:pt x="6366763" y="273661"/>
                  <a:pt x="6382168" y="917059"/>
                </a:cubicBezTo>
                <a:cubicBezTo>
                  <a:pt x="6439955" y="1065916"/>
                  <a:pt x="6344274" y="1262138"/>
                  <a:pt x="6382168" y="1404396"/>
                </a:cubicBezTo>
                <a:cubicBezTo>
                  <a:pt x="6420062" y="1546654"/>
                  <a:pt x="6363408" y="1813231"/>
                  <a:pt x="6382168" y="1928413"/>
                </a:cubicBezTo>
                <a:cubicBezTo>
                  <a:pt x="6400928" y="2043595"/>
                  <a:pt x="6373028" y="2161797"/>
                  <a:pt x="6382168" y="2379069"/>
                </a:cubicBezTo>
                <a:cubicBezTo>
                  <a:pt x="6391308" y="2596341"/>
                  <a:pt x="6371500" y="2729696"/>
                  <a:pt x="6382168" y="2939768"/>
                </a:cubicBezTo>
                <a:cubicBezTo>
                  <a:pt x="6392836" y="3149840"/>
                  <a:pt x="6337291" y="3208209"/>
                  <a:pt x="6382168" y="3390423"/>
                </a:cubicBezTo>
                <a:cubicBezTo>
                  <a:pt x="6427045" y="3572638"/>
                  <a:pt x="6362872" y="3676290"/>
                  <a:pt x="6382168" y="3877760"/>
                </a:cubicBezTo>
                <a:cubicBezTo>
                  <a:pt x="6401464" y="4079230"/>
                  <a:pt x="6317031" y="4280706"/>
                  <a:pt x="6382168" y="4585184"/>
                </a:cubicBezTo>
                <a:cubicBezTo>
                  <a:pt x="6515338" y="5076167"/>
                  <a:pt x="5944738" y="5475301"/>
                  <a:pt x="5465109" y="5502243"/>
                </a:cubicBezTo>
                <a:cubicBezTo>
                  <a:pt x="5213462" y="5520866"/>
                  <a:pt x="5137338" y="5457201"/>
                  <a:pt x="4942083" y="5502243"/>
                </a:cubicBezTo>
                <a:cubicBezTo>
                  <a:pt x="4746828" y="5547285"/>
                  <a:pt x="4656064" y="5496772"/>
                  <a:pt x="4373577" y="5502243"/>
                </a:cubicBezTo>
                <a:cubicBezTo>
                  <a:pt x="4091090" y="5507714"/>
                  <a:pt x="4146052" y="5477430"/>
                  <a:pt x="3941512" y="5502243"/>
                </a:cubicBezTo>
                <a:cubicBezTo>
                  <a:pt x="3736973" y="5527056"/>
                  <a:pt x="3585884" y="5446358"/>
                  <a:pt x="3282045" y="5502243"/>
                </a:cubicBezTo>
                <a:cubicBezTo>
                  <a:pt x="2978206" y="5558128"/>
                  <a:pt x="2866883" y="5479472"/>
                  <a:pt x="2759019" y="5502243"/>
                </a:cubicBezTo>
                <a:cubicBezTo>
                  <a:pt x="2651155" y="5525014"/>
                  <a:pt x="2458727" y="5488869"/>
                  <a:pt x="2326955" y="5502243"/>
                </a:cubicBezTo>
                <a:cubicBezTo>
                  <a:pt x="2195183" y="5515617"/>
                  <a:pt x="1986419" y="5449354"/>
                  <a:pt x="1758448" y="5502243"/>
                </a:cubicBezTo>
                <a:cubicBezTo>
                  <a:pt x="1530477" y="5555132"/>
                  <a:pt x="1246667" y="5480923"/>
                  <a:pt x="917059" y="5502243"/>
                </a:cubicBezTo>
                <a:cubicBezTo>
                  <a:pt x="441427" y="5457566"/>
                  <a:pt x="33533" y="4999989"/>
                  <a:pt x="0" y="4585184"/>
                </a:cubicBezTo>
                <a:cubicBezTo>
                  <a:pt x="-40862" y="4303188"/>
                  <a:pt x="58874" y="4110039"/>
                  <a:pt x="0" y="3987804"/>
                </a:cubicBezTo>
                <a:cubicBezTo>
                  <a:pt x="-58874" y="3865569"/>
                  <a:pt x="19775" y="3650757"/>
                  <a:pt x="0" y="3537148"/>
                </a:cubicBezTo>
                <a:cubicBezTo>
                  <a:pt x="-19775" y="3423539"/>
                  <a:pt x="34363" y="3229992"/>
                  <a:pt x="0" y="3013130"/>
                </a:cubicBezTo>
                <a:cubicBezTo>
                  <a:pt x="-34363" y="2796268"/>
                  <a:pt x="34382" y="2695273"/>
                  <a:pt x="0" y="2525794"/>
                </a:cubicBezTo>
                <a:cubicBezTo>
                  <a:pt x="-34382" y="2356315"/>
                  <a:pt x="48865" y="2232692"/>
                  <a:pt x="0" y="2075138"/>
                </a:cubicBezTo>
                <a:cubicBezTo>
                  <a:pt x="-48865" y="1917584"/>
                  <a:pt x="44400" y="1785852"/>
                  <a:pt x="0" y="1624483"/>
                </a:cubicBezTo>
                <a:cubicBezTo>
                  <a:pt x="-44400" y="1463114"/>
                  <a:pt x="51541" y="1152071"/>
                  <a:pt x="0" y="917059"/>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2400" b="1"/>
              <a:t> </a:t>
            </a:r>
            <a:endParaRPr lang="el-GR" sz="2400" b="1" dirty="0"/>
          </a:p>
          <a:p>
            <a:endParaRPr lang="el-GR" sz="2400" b="1" dirty="0"/>
          </a:p>
          <a:p>
            <a:pPr marL="342900" indent="-342900">
              <a:buFont typeface="Wingdings" panose="05000000000000000000" pitchFamily="2" charset="2"/>
              <a:buChar char="q"/>
            </a:pPr>
            <a:r>
              <a:rPr lang="el-GR" sz="2000" b="1" dirty="0"/>
              <a:t>Εξωτερική εμφάνιση : </a:t>
            </a:r>
          </a:p>
          <a:p>
            <a:endParaRPr lang="el-GR" sz="2000" b="1" dirty="0"/>
          </a:p>
          <a:p>
            <a:r>
              <a:rPr lang="el-GR" sz="2000" dirty="0"/>
              <a:t>καχεκτικός –αδύνατος</a:t>
            </a:r>
          </a:p>
          <a:p>
            <a:r>
              <a:rPr lang="el-GR" sz="2000" dirty="0"/>
              <a:t>με πολύ λεπτά  πόδια</a:t>
            </a:r>
          </a:p>
          <a:p>
            <a:r>
              <a:rPr lang="el-GR" sz="2000" dirty="0"/>
              <a:t>χοντρή κεφαλή με  σπυράκια</a:t>
            </a:r>
          </a:p>
          <a:p>
            <a:endParaRPr lang="el-GR" sz="2000" b="1" dirty="0"/>
          </a:p>
          <a:p>
            <a:pPr marL="342900" indent="-342900">
              <a:buFont typeface="Wingdings" panose="05000000000000000000" pitchFamily="2" charset="2"/>
              <a:buChar char="q"/>
            </a:pPr>
            <a:r>
              <a:rPr lang="el-GR" sz="2000" b="1" dirty="0"/>
              <a:t>Χαρακτήρας :</a:t>
            </a:r>
          </a:p>
          <a:p>
            <a:endParaRPr lang="el-GR" sz="2000" b="1" dirty="0"/>
          </a:p>
          <a:p>
            <a:r>
              <a:rPr lang="el-GR" sz="2000" dirty="0"/>
              <a:t>αυταρχικός</a:t>
            </a:r>
          </a:p>
          <a:p>
            <a:r>
              <a:rPr lang="el-GR" sz="2000" dirty="0"/>
              <a:t>προσβλητικός</a:t>
            </a:r>
          </a:p>
          <a:p>
            <a:r>
              <a:rPr lang="el-GR" sz="2000" dirty="0"/>
              <a:t>σκληρός</a:t>
            </a:r>
          </a:p>
          <a:p>
            <a:pPr marL="342900" indent="-342900">
              <a:buFont typeface="Wingdings" panose="05000000000000000000" pitchFamily="2" charset="2"/>
              <a:buChar char="q"/>
            </a:pPr>
            <a:endParaRPr lang="el-GR" sz="2000" dirty="0"/>
          </a:p>
          <a:p>
            <a:pPr marL="342900" indent="-342900">
              <a:buFont typeface="Wingdings" panose="05000000000000000000" pitchFamily="2" charset="2"/>
              <a:buChar char="q"/>
            </a:pPr>
            <a:r>
              <a:rPr lang="el-GR" sz="2000" b="1" dirty="0"/>
              <a:t> Συμπεριφορά </a:t>
            </a:r>
          </a:p>
          <a:p>
            <a:endParaRPr lang="el-GR" sz="2000" b="1" dirty="0"/>
          </a:p>
          <a:p>
            <a:r>
              <a:rPr lang="el-GR" sz="2000" dirty="0"/>
              <a:t>Ασκεί λεκτική βία. / Βρίζει.</a:t>
            </a:r>
          </a:p>
          <a:p>
            <a:r>
              <a:rPr lang="el-GR" sz="2000" dirty="0"/>
              <a:t>Έχει  εμμονή  με την καθαριότητα. / Είναι  πιεστικός. </a:t>
            </a:r>
          </a:p>
          <a:p>
            <a:r>
              <a:rPr lang="el-GR" sz="2000" dirty="0"/>
              <a:t>Διδάσκει  με αντιπαιδαγωγικό τρόπο.</a:t>
            </a:r>
          </a:p>
          <a:p>
            <a:endParaRPr lang="el-GR" sz="2000" b="1" dirty="0"/>
          </a:p>
          <a:p>
            <a:endParaRPr lang="el-GR" sz="2400" b="1" dirty="0"/>
          </a:p>
        </p:txBody>
      </p:sp>
      <p:pic>
        <p:nvPicPr>
          <p:cNvPr id="5" name="Εικόνα 4">
            <a:extLst>
              <a:ext uri="{FF2B5EF4-FFF2-40B4-BE49-F238E27FC236}">
                <a16:creationId xmlns:a16="http://schemas.microsoft.com/office/drawing/2014/main" id="{AC345D90-8C0A-AC21-4412-2E4228C4AD66}"/>
              </a:ext>
            </a:extLst>
          </p:cNvPr>
          <p:cNvPicPr>
            <a:picLocks noChangeAspect="1"/>
          </p:cNvPicPr>
          <p:nvPr/>
        </p:nvPicPr>
        <p:blipFill>
          <a:blip r:embed="rId2">
            <a:extLst>
              <a:ext uri="{28A0092B-C50C-407E-A947-70E740481C1C}">
                <a14:useLocalDpi xmlns:a14="http://schemas.microsoft.com/office/drawing/2010/main" val="0"/>
              </a:ext>
            </a:extLst>
          </a:blip>
          <a:srcRect l="7091" t="10925" r="14087" b="5221"/>
          <a:stretch>
            <a:fillRect/>
          </a:stretch>
        </p:blipFill>
        <p:spPr>
          <a:xfrm>
            <a:off x="7466749" y="553597"/>
            <a:ext cx="4054207" cy="5750806"/>
          </a:xfrm>
          <a:custGeom>
            <a:avLst/>
            <a:gdLst>
              <a:gd name="csX0" fmla="*/ 0 w 4054207"/>
              <a:gd name="csY0" fmla="*/ 0 h 5750806"/>
              <a:gd name="csX1" fmla="*/ 457546 w 4054207"/>
              <a:gd name="csY1" fmla="*/ 0 h 5750806"/>
              <a:gd name="csX2" fmla="*/ 1036719 w 4054207"/>
              <a:gd name="csY2" fmla="*/ 0 h 5750806"/>
              <a:gd name="csX3" fmla="*/ 1575349 w 4054207"/>
              <a:gd name="csY3" fmla="*/ 0 h 5750806"/>
              <a:gd name="csX4" fmla="*/ 2195064 w 4054207"/>
              <a:gd name="csY4" fmla="*/ 0 h 5750806"/>
              <a:gd name="csX5" fmla="*/ 2652610 w 4054207"/>
              <a:gd name="csY5" fmla="*/ 0 h 5750806"/>
              <a:gd name="csX6" fmla="*/ 3150698 w 4054207"/>
              <a:gd name="csY6" fmla="*/ 0 h 5750806"/>
              <a:gd name="csX7" fmla="*/ 4054207 w 4054207"/>
              <a:gd name="csY7" fmla="*/ 0 h 5750806"/>
              <a:gd name="csX8" fmla="*/ 4054207 w 4054207"/>
              <a:gd name="csY8" fmla="*/ 460064 h 5750806"/>
              <a:gd name="csX9" fmla="*/ 4054207 w 4054207"/>
              <a:gd name="csY9" fmla="*/ 862621 h 5750806"/>
              <a:gd name="csX10" fmla="*/ 4054207 w 4054207"/>
              <a:gd name="csY10" fmla="*/ 1437702 h 5750806"/>
              <a:gd name="csX11" fmla="*/ 4054207 w 4054207"/>
              <a:gd name="csY11" fmla="*/ 1840258 h 5750806"/>
              <a:gd name="csX12" fmla="*/ 4054207 w 4054207"/>
              <a:gd name="csY12" fmla="*/ 2242814 h 5750806"/>
              <a:gd name="csX13" fmla="*/ 4054207 w 4054207"/>
              <a:gd name="csY13" fmla="*/ 2702879 h 5750806"/>
              <a:gd name="csX14" fmla="*/ 4054207 w 4054207"/>
              <a:gd name="csY14" fmla="*/ 3105435 h 5750806"/>
              <a:gd name="csX15" fmla="*/ 4054207 w 4054207"/>
              <a:gd name="csY15" fmla="*/ 3507992 h 5750806"/>
              <a:gd name="csX16" fmla="*/ 4054207 w 4054207"/>
              <a:gd name="csY16" fmla="*/ 4025564 h 5750806"/>
              <a:gd name="csX17" fmla="*/ 4054207 w 4054207"/>
              <a:gd name="csY17" fmla="*/ 4600645 h 5750806"/>
              <a:gd name="csX18" fmla="*/ 4054207 w 4054207"/>
              <a:gd name="csY18" fmla="*/ 5118217 h 5750806"/>
              <a:gd name="csX19" fmla="*/ 4054207 w 4054207"/>
              <a:gd name="csY19" fmla="*/ 5750806 h 5750806"/>
              <a:gd name="csX20" fmla="*/ 3515577 w 4054207"/>
              <a:gd name="csY20" fmla="*/ 5750806 h 5750806"/>
              <a:gd name="csX21" fmla="*/ 3017488 w 4054207"/>
              <a:gd name="csY21" fmla="*/ 5750806 h 5750806"/>
              <a:gd name="csX22" fmla="*/ 2438316 w 4054207"/>
              <a:gd name="csY22" fmla="*/ 5750806 h 5750806"/>
              <a:gd name="csX23" fmla="*/ 1940228 w 4054207"/>
              <a:gd name="csY23" fmla="*/ 5750806 h 5750806"/>
              <a:gd name="csX24" fmla="*/ 1401597 w 4054207"/>
              <a:gd name="csY24" fmla="*/ 5750806 h 5750806"/>
              <a:gd name="csX25" fmla="*/ 944051 w 4054207"/>
              <a:gd name="csY25" fmla="*/ 5750806 h 5750806"/>
              <a:gd name="csX26" fmla="*/ 0 w 4054207"/>
              <a:gd name="csY26" fmla="*/ 5750806 h 5750806"/>
              <a:gd name="csX27" fmla="*/ 0 w 4054207"/>
              <a:gd name="csY27" fmla="*/ 5290742 h 5750806"/>
              <a:gd name="csX28" fmla="*/ 0 w 4054207"/>
              <a:gd name="csY28" fmla="*/ 4888185 h 5750806"/>
              <a:gd name="csX29" fmla="*/ 0 w 4054207"/>
              <a:gd name="csY29" fmla="*/ 4428121 h 5750806"/>
              <a:gd name="csX30" fmla="*/ 0 w 4054207"/>
              <a:gd name="csY30" fmla="*/ 3738024 h 5750806"/>
              <a:gd name="csX31" fmla="*/ 0 w 4054207"/>
              <a:gd name="csY31" fmla="*/ 3047927 h 5750806"/>
              <a:gd name="csX32" fmla="*/ 0 w 4054207"/>
              <a:gd name="csY32" fmla="*/ 2415339 h 5750806"/>
              <a:gd name="csX33" fmla="*/ 0 w 4054207"/>
              <a:gd name="csY33" fmla="*/ 1782750 h 5750806"/>
              <a:gd name="csX34" fmla="*/ 0 w 4054207"/>
              <a:gd name="csY34" fmla="*/ 1322685 h 5750806"/>
              <a:gd name="csX35" fmla="*/ 0 w 4054207"/>
              <a:gd name="csY35" fmla="*/ 632589 h 5750806"/>
              <a:gd name="csX36" fmla="*/ 0 w 4054207"/>
              <a:gd name="csY36" fmla="*/ 0 h 57508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4054207" h="5750806" fill="none" extrusionOk="0">
                <a:moveTo>
                  <a:pt x="0" y="0"/>
                </a:moveTo>
                <a:cubicBezTo>
                  <a:pt x="144206" y="-11135"/>
                  <a:pt x="312691" y="18060"/>
                  <a:pt x="457546" y="0"/>
                </a:cubicBezTo>
                <a:cubicBezTo>
                  <a:pt x="602401" y="-18060"/>
                  <a:pt x="867607" y="14129"/>
                  <a:pt x="1036719" y="0"/>
                </a:cubicBezTo>
                <a:cubicBezTo>
                  <a:pt x="1205831" y="-14129"/>
                  <a:pt x="1436873" y="5754"/>
                  <a:pt x="1575349" y="0"/>
                </a:cubicBezTo>
                <a:cubicBezTo>
                  <a:pt x="1713825" y="-5754"/>
                  <a:pt x="1890042" y="54502"/>
                  <a:pt x="2195064" y="0"/>
                </a:cubicBezTo>
                <a:cubicBezTo>
                  <a:pt x="2500086" y="-54502"/>
                  <a:pt x="2512672" y="34918"/>
                  <a:pt x="2652610" y="0"/>
                </a:cubicBezTo>
                <a:cubicBezTo>
                  <a:pt x="2792548" y="-34918"/>
                  <a:pt x="3008737" y="33099"/>
                  <a:pt x="3150698" y="0"/>
                </a:cubicBezTo>
                <a:cubicBezTo>
                  <a:pt x="3292659" y="-33099"/>
                  <a:pt x="3768785" y="85819"/>
                  <a:pt x="4054207" y="0"/>
                </a:cubicBezTo>
                <a:cubicBezTo>
                  <a:pt x="4105369" y="208691"/>
                  <a:pt x="4029539" y="266854"/>
                  <a:pt x="4054207" y="460064"/>
                </a:cubicBezTo>
                <a:cubicBezTo>
                  <a:pt x="4078875" y="653274"/>
                  <a:pt x="4025322" y="661574"/>
                  <a:pt x="4054207" y="862621"/>
                </a:cubicBezTo>
                <a:cubicBezTo>
                  <a:pt x="4083092" y="1063668"/>
                  <a:pt x="4039661" y="1288305"/>
                  <a:pt x="4054207" y="1437702"/>
                </a:cubicBezTo>
                <a:cubicBezTo>
                  <a:pt x="4068753" y="1587099"/>
                  <a:pt x="4049387" y="1724848"/>
                  <a:pt x="4054207" y="1840258"/>
                </a:cubicBezTo>
                <a:cubicBezTo>
                  <a:pt x="4059027" y="1955668"/>
                  <a:pt x="4053195" y="2074652"/>
                  <a:pt x="4054207" y="2242814"/>
                </a:cubicBezTo>
                <a:cubicBezTo>
                  <a:pt x="4055219" y="2410976"/>
                  <a:pt x="4003120" y="2582756"/>
                  <a:pt x="4054207" y="2702879"/>
                </a:cubicBezTo>
                <a:cubicBezTo>
                  <a:pt x="4105294" y="2823003"/>
                  <a:pt x="4046228" y="2912659"/>
                  <a:pt x="4054207" y="3105435"/>
                </a:cubicBezTo>
                <a:cubicBezTo>
                  <a:pt x="4062186" y="3298211"/>
                  <a:pt x="4006386" y="3359523"/>
                  <a:pt x="4054207" y="3507992"/>
                </a:cubicBezTo>
                <a:cubicBezTo>
                  <a:pt x="4102028" y="3656461"/>
                  <a:pt x="3999851" y="3827600"/>
                  <a:pt x="4054207" y="4025564"/>
                </a:cubicBezTo>
                <a:cubicBezTo>
                  <a:pt x="4108563" y="4223528"/>
                  <a:pt x="3987511" y="4360099"/>
                  <a:pt x="4054207" y="4600645"/>
                </a:cubicBezTo>
                <a:cubicBezTo>
                  <a:pt x="4120903" y="4841191"/>
                  <a:pt x="3996812" y="4870654"/>
                  <a:pt x="4054207" y="5118217"/>
                </a:cubicBezTo>
                <a:cubicBezTo>
                  <a:pt x="4111602" y="5365780"/>
                  <a:pt x="4048710" y="5516618"/>
                  <a:pt x="4054207" y="5750806"/>
                </a:cubicBezTo>
                <a:cubicBezTo>
                  <a:pt x="3798901" y="5797873"/>
                  <a:pt x="3673943" y="5741613"/>
                  <a:pt x="3515577" y="5750806"/>
                </a:cubicBezTo>
                <a:cubicBezTo>
                  <a:pt x="3357211" y="5759999"/>
                  <a:pt x="3153958" y="5709843"/>
                  <a:pt x="3017488" y="5750806"/>
                </a:cubicBezTo>
                <a:cubicBezTo>
                  <a:pt x="2881018" y="5791769"/>
                  <a:pt x="2696952" y="5714112"/>
                  <a:pt x="2438316" y="5750806"/>
                </a:cubicBezTo>
                <a:cubicBezTo>
                  <a:pt x="2179680" y="5787500"/>
                  <a:pt x="2183536" y="5702750"/>
                  <a:pt x="1940228" y="5750806"/>
                </a:cubicBezTo>
                <a:cubicBezTo>
                  <a:pt x="1696920" y="5798862"/>
                  <a:pt x="1611229" y="5748162"/>
                  <a:pt x="1401597" y="5750806"/>
                </a:cubicBezTo>
                <a:cubicBezTo>
                  <a:pt x="1191965" y="5753450"/>
                  <a:pt x="1169336" y="5738526"/>
                  <a:pt x="944051" y="5750806"/>
                </a:cubicBezTo>
                <a:cubicBezTo>
                  <a:pt x="718766" y="5763086"/>
                  <a:pt x="297220" y="5677424"/>
                  <a:pt x="0" y="5750806"/>
                </a:cubicBezTo>
                <a:cubicBezTo>
                  <a:pt x="-21657" y="5633914"/>
                  <a:pt x="14904" y="5516418"/>
                  <a:pt x="0" y="5290742"/>
                </a:cubicBezTo>
                <a:cubicBezTo>
                  <a:pt x="-14904" y="5065066"/>
                  <a:pt x="40581" y="5034227"/>
                  <a:pt x="0" y="4888185"/>
                </a:cubicBezTo>
                <a:cubicBezTo>
                  <a:pt x="-40581" y="4742143"/>
                  <a:pt x="2883" y="4585179"/>
                  <a:pt x="0" y="4428121"/>
                </a:cubicBezTo>
                <a:cubicBezTo>
                  <a:pt x="-2883" y="4271063"/>
                  <a:pt x="22730" y="3981487"/>
                  <a:pt x="0" y="3738024"/>
                </a:cubicBezTo>
                <a:cubicBezTo>
                  <a:pt x="-22730" y="3494561"/>
                  <a:pt x="12024" y="3294781"/>
                  <a:pt x="0" y="3047927"/>
                </a:cubicBezTo>
                <a:cubicBezTo>
                  <a:pt x="-12024" y="2801073"/>
                  <a:pt x="43308" y="2621215"/>
                  <a:pt x="0" y="2415339"/>
                </a:cubicBezTo>
                <a:cubicBezTo>
                  <a:pt x="-43308" y="2209463"/>
                  <a:pt x="28716" y="2032798"/>
                  <a:pt x="0" y="1782750"/>
                </a:cubicBezTo>
                <a:cubicBezTo>
                  <a:pt x="-28716" y="1532702"/>
                  <a:pt x="13054" y="1474530"/>
                  <a:pt x="0" y="1322685"/>
                </a:cubicBezTo>
                <a:cubicBezTo>
                  <a:pt x="-13054" y="1170841"/>
                  <a:pt x="25649" y="790533"/>
                  <a:pt x="0" y="632589"/>
                </a:cubicBezTo>
                <a:cubicBezTo>
                  <a:pt x="-25649" y="474645"/>
                  <a:pt x="40066" y="128481"/>
                  <a:pt x="0" y="0"/>
                </a:cubicBezTo>
                <a:close/>
              </a:path>
              <a:path w="4054207" h="5750806" stroke="0" extrusionOk="0">
                <a:moveTo>
                  <a:pt x="0" y="0"/>
                </a:moveTo>
                <a:cubicBezTo>
                  <a:pt x="137596" y="-66545"/>
                  <a:pt x="394170" y="36469"/>
                  <a:pt x="579172" y="0"/>
                </a:cubicBezTo>
                <a:cubicBezTo>
                  <a:pt x="764174" y="-36469"/>
                  <a:pt x="909244" y="35106"/>
                  <a:pt x="1036719" y="0"/>
                </a:cubicBezTo>
                <a:cubicBezTo>
                  <a:pt x="1164194" y="-35106"/>
                  <a:pt x="1352527" y="43973"/>
                  <a:pt x="1615891" y="0"/>
                </a:cubicBezTo>
                <a:cubicBezTo>
                  <a:pt x="1879255" y="-43973"/>
                  <a:pt x="1999881" y="37183"/>
                  <a:pt x="2276148" y="0"/>
                </a:cubicBezTo>
                <a:cubicBezTo>
                  <a:pt x="2552415" y="-37183"/>
                  <a:pt x="2709034" y="64168"/>
                  <a:pt x="2936404" y="0"/>
                </a:cubicBezTo>
                <a:cubicBezTo>
                  <a:pt x="3163774" y="-64168"/>
                  <a:pt x="3324163" y="27554"/>
                  <a:pt x="3475035" y="0"/>
                </a:cubicBezTo>
                <a:cubicBezTo>
                  <a:pt x="3625907" y="-27554"/>
                  <a:pt x="3776714" y="64045"/>
                  <a:pt x="4054207" y="0"/>
                </a:cubicBezTo>
                <a:cubicBezTo>
                  <a:pt x="4065068" y="208810"/>
                  <a:pt x="4021432" y="459291"/>
                  <a:pt x="4054207" y="575081"/>
                </a:cubicBezTo>
                <a:cubicBezTo>
                  <a:pt x="4086982" y="690871"/>
                  <a:pt x="4027698" y="980938"/>
                  <a:pt x="4054207" y="1207669"/>
                </a:cubicBezTo>
                <a:cubicBezTo>
                  <a:pt x="4080716" y="1434400"/>
                  <a:pt x="4049716" y="1570052"/>
                  <a:pt x="4054207" y="1725242"/>
                </a:cubicBezTo>
                <a:cubicBezTo>
                  <a:pt x="4058698" y="1880432"/>
                  <a:pt x="3998205" y="1984318"/>
                  <a:pt x="4054207" y="2242814"/>
                </a:cubicBezTo>
                <a:cubicBezTo>
                  <a:pt x="4110209" y="2501310"/>
                  <a:pt x="3993502" y="2676602"/>
                  <a:pt x="4054207" y="2817895"/>
                </a:cubicBezTo>
                <a:cubicBezTo>
                  <a:pt x="4114912" y="2959188"/>
                  <a:pt x="4052691" y="3149837"/>
                  <a:pt x="4054207" y="3392976"/>
                </a:cubicBezTo>
                <a:cubicBezTo>
                  <a:pt x="4055723" y="3636115"/>
                  <a:pt x="4018831" y="3798809"/>
                  <a:pt x="4054207" y="3968056"/>
                </a:cubicBezTo>
                <a:cubicBezTo>
                  <a:pt x="4089583" y="4137303"/>
                  <a:pt x="3988424" y="4321415"/>
                  <a:pt x="4054207" y="4600645"/>
                </a:cubicBezTo>
                <a:cubicBezTo>
                  <a:pt x="4119990" y="4879875"/>
                  <a:pt x="4041228" y="5033916"/>
                  <a:pt x="4054207" y="5233233"/>
                </a:cubicBezTo>
                <a:cubicBezTo>
                  <a:pt x="4067186" y="5432550"/>
                  <a:pt x="3996449" y="5633988"/>
                  <a:pt x="4054207" y="5750806"/>
                </a:cubicBezTo>
                <a:cubicBezTo>
                  <a:pt x="3851306" y="5754296"/>
                  <a:pt x="3647885" y="5677586"/>
                  <a:pt x="3434493" y="5750806"/>
                </a:cubicBezTo>
                <a:cubicBezTo>
                  <a:pt x="3221101" y="5824026"/>
                  <a:pt x="3150862" y="5707474"/>
                  <a:pt x="2895862" y="5750806"/>
                </a:cubicBezTo>
                <a:cubicBezTo>
                  <a:pt x="2640862" y="5794138"/>
                  <a:pt x="2471226" y="5714593"/>
                  <a:pt x="2316690" y="5750806"/>
                </a:cubicBezTo>
                <a:cubicBezTo>
                  <a:pt x="2162154" y="5787019"/>
                  <a:pt x="2029812" y="5747940"/>
                  <a:pt x="1778059" y="5750806"/>
                </a:cubicBezTo>
                <a:cubicBezTo>
                  <a:pt x="1526306" y="5753672"/>
                  <a:pt x="1444969" y="5701866"/>
                  <a:pt x="1158345" y="5750806"/>
                </a:cubicBezTo>
                <a:cubicBezTo>
                  <a:pt x="871721" y="5799746"/>
                  <a:pt x="761443" y="5696940"/>
                  <a:pt x="660257" y="5750806"/>
                </a:cubicBezTo>
                <a:cubicBezTo>
                  <a:pt x="559071" y="5804672"/>
                  <a:pt x="278424" y="5705043"/>
                  <a:pt x="0" y="5750806"/>
                </a:cubicBezTo>
                <a:cubicBezTo>
                  <a:pt x="-19965" y="5638439"/>
                  <a:pt x="13799" y="5366946"/>
                  <a:pt x="0" y="5233233"/>
                </a:cubicBezTo>
                <a:cubicBezTo>
                  <a:pt x="-13799" y="5099520"/>
                  <a:pt x="10250" y="4962899"/>
                  <a:pt x="0" y="4830677"/>
                </a:cubicBezTo>
                <a:cubicBezTo>
                  <a:pt x="-10250" y="4698455"/>
                  <a:pt x="11440" y="4578214"/>
                  <a:pt x="0" y="4428121"/>
                </a:cubicBezTo>
                <a:cubicBezTo>
                  <a:pt x="-11440" y="4278028"/>
                  <a:pt x="23033" y="4007526"/>
                  <a:pt x="0" y="3738024"/>
                </a:cubicBezTo>
                <a:cubicBezTo>
                  <a:pt x="-23033" y="3468522"/>
                  <a:pt x="46599" y="3471162"/>
                  <a:pt x="0" y="3335467"/>
                </a:cubicBezTo>
                <a:cubicBezTo>
                  <a:pt x="-46599" y="3199772"/>
                  <a:pt x="12979" y="3049683"/>
                  <a:pt x="0" y="2875403"/>
                </a:cubicBezTo>
                <a:cubicBezTo>
                  <a:pt x="-12979" y="2701123"/>
                  <a:pt x="3630" y="2627013"/>
                  <a:pt x="0" y="2472847"/>
                </a:cubicBezTo>
                <a:cubicBezTo>
                  <a:pt x="-3630" y="2318681"/>
                  <a:pt x="52732" y="2180157"/>
                  <a:pt x="0" y="2012782"/>
                </a:cubicBezTo>
                <a:cubicBezTo>
                  <a:pt x="-52732" y="1845408"/>
                  <a:pt x="21320" y="1563341"/>
                  <a:pt x="0" y="1322685"/>
                </a:cubicBezTo>
                <a:cubicBezTo>
                  <a:pt x="-21320" y="1082029"/>
                  <a:pt x="42179" y="1061241"/>
                  <a:pt x="0" y="920129"/>
                </a:cubicBezTo>
                <a:cubicBezTo>
                  <a:pt x="-42179" y="779017"/>
                  <a:pt x="60196" y="379394"/>
                  <a:pt x="0" y="0"/>
                </a:cubicBezTo>
                <a:close/>
              </a:path>
            </a:pathLst>
          </a:custGeom>
          <a:ln>
            <a:solidFill>
              <a:schemeClr val="tx1"/>
            </a:solidFill>
            <a:extLst>
              <a:ext uri="{C807C97D-BFC1-408E-A445-0C87EB9F89A2}">
                <ask:lineSketchStyleProps xmlns:ask="http://schemas.microsoft.com/office/drawing/2018/sketchyshapes" sd="2179271243">
                  <a:prstGeom prst="rect">
                    <a:avLst/>
                  </a:prstGeom>
                  <ask:type>
                    <ask:lineSketchScribble/>
                  </ask:type>
                </ask:lineSketchStyleProps>
              </a:ext>
            </a:extLst>
          </a:ln>
        </p:spPr>
      </p:pic>
    </p:spTree>
    <p:extLst>
      <p:ext uri="{BB962C8B-B14F-4D97-AF65-F5344CB8AC3E}">
        <p14:creationId xmlns:p14="http://schemas.microsoft.com/office/powerpoint/2010/main" val="340931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16" end="1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17" end="1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B94AC-EC3E-8F62-839E-864A82B0A768}"/>
            </a:ext>
          </a:extLst>
        </p:cNvPr>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955A7F66-F856-13DF-EB25-07603E02393B}"/>
              </a:ext>
            </a:extLst>
          </p:cNvPr>
          <p:cNvSpPr/>
          <p:nvPr/>
        </p:nvSpPr>
        <p:spPr>
          <a:xfrm>
            <a:off x="266696" y="266700"/>
            <a:ext cx="9878789" cy="1289957"/>
          </a:xfrm>
          <a:custGeom>
            <a:avLst/>
            <a:gdLst>
              <a:gd name="csX0" fmla="*/ 0 w 9878789"/>
              <a:gd name="csY0" fmla="*/ 214997 h 1289957"/>
              <a:gd name="csX1" fmla="*/ 214997 w 9878789"/>
              <a:gd name="csY1" fmla="*/ 0 h 1289957"/>
              <a:gd name="csX2" fmla="*/ 711059 w 9878789"/>
              <a:gd name="csY2" fmla="*/ 0 h 1289957"/>
              <a:gd name="csX3" fmla="*/ 1018145 w 9878789"/>
              <a:gd name="csY3" fmla="*/ 0 h 1289957"/>
              <a:gd name="csX4" fmla="*/ 1419718 w 9878789"/>
              <a:gd name="csY4" fmla="*/ 0 h 1289957"/>
              <a:gd name="csX5" fmla="*/ 1726804 w 9878789"/>
              <a:gd name="csY5" fmla="*/ 0 h 1289957"/>
              <a:gd name="csX6" fmla="*/ 2128378 w 9878789"/>
              <a:gd name="csY6" fmla="*/ 0 h 1289957"/>
              <a:gd name="csX7" fmla="*/ 2624440 w 9878789"/>
              <a:gd name="csY7" fmla="*/ 0 h 1289957"/>
              <a:gd name="csX8" fmla="*/ 3309477 w 9878789"/>
              <a:gd name="csY8" fmla="*/ 0 h 1289957"/>
              <a:gd name="csX9" fmla="*/ 3616563 w 9878789"/>
              <a:gd name="csY9" fmla="*/ 0 h 1289957"/>
              <a:gd name="csX10" fmla="*/ 4207113 w 9878789"/>
              <a:gd name="csY10" fmla="*/ 0 h 1289957"/>
              <a:gd name="csX11" fmla="*/ 4797663 w 9878789"/>
              <a:gd name="csY11" fmla="*/ 0 h 1289957"/>
              <a:gd name="csX12" fmla="*/ 5104748 w 9878789"/>
              <a:gd name="csY12" fmla="*/ 0 h 1289957"/>
              <a:gd name="csX13" fmla="*/ 5600810 w 9878789"/>
              <a:gd name="csY13" fmla="*/ 0 h 1289957"/>
              <a:gd name="csX14" fmla="*/ 6002384 w 9878789"/>
              <a:gd name="csY14" fmla="*/ 0 h 1289957"/>
              <a:gd name="csX15" fmla="*/ 6687422 w 9878789"/>
              <a:gd name="csY15" fmla="*/ 0 h 1289957"/>
              <a:gd name="csX16" fmla="*/ 7277971 w 9878789"/>
              <a:gd name="csY16" fmla="*/ 0 h 1289957"/>
              <a:gd name="csX17" fmla="*/ 7679545 w 9878789"/>
              <a:gd name="csY17" fmla="*/ 0 h 1289957"/>
              <a:gd name="csX18" fmla="*/ 8270095 w 9878789"/>
              <a:gd name="csY18" fmla="*/ 0 h 1289957"/>
              <a:gd name="csX19" fmla="*/ 8766156 w 9878789"/>
              <a:gd name="csY19" fmla="*/ 0 h 1289957"/>
              <a:gd name="csX20" fmla="*/ 9663792 w 9878789"/>
              <a:gd name="csY20" fmla="*/ 0 h 1289957"/>
              <a:gd name="csX21" fmla="*/ 9878789 w 9878789"/>
              <a:gd name="csY21" fmla="*/ 214997 h 1289957"/>
              <a:gd name="csX22" fmla="*/ 9878789 w 9878789"/>
              <a:gd name="csY22" fmla="*/ 662178 h 1289957"/>
              <a:gd name="csX23" fmla="*/ 9878789 w 9878789"/>
              <a:gd name="csY23" fmla="*/ 1074960 h 1289957"/>
              <a:gd name="csX24" fmla="*/ 9663792 w 9878789"/>
              <a:gd name="csY24" fmla="*/ 1289957 h 1289957"/>
              <a:gd name="csX25" fmla="*/ 8884266 w 9878789"/>
              <a:gd name="csY25" fmla="*/ 1289957 h 1289957"/>
              <a:gd name="csX26" fmla="*/ 8199229 w 9878789"/>
              <a:gd name="csY26" fmla="*/ 1289957 h 1289957"/>
              <a:gd name="csX27" fmla="*/ 7703167 w 9878789"/>
              <a:gd name="csY27" fmla="*/ 1289957 h 1289957"/>
              <a:gd name="csX28" fmla="*/ 7207105 w 9878789"/>
              <a:gd name="csY28" fmla="*/ 1289957 h 1289957"/>
              <a:gd name="csX29" fmla="*/ 6900019 w 9878789"/>
              <a:gd name="csY29" fmla="*/ 1289957 h 1289957"/>
              <a:gd name="csX30" fmla="*/ 6592934 w 9878789"/>
              <a:gd name="csY30" fmla="*/ 1289957 h 1289957"/>
              <a:gd name="csX31" fmla="*/ 5813408 w 9878789"/>
              <a:gd name="csY31" fmla="*/ 1289957 h 1289957"/>
              <a:gd name="csX32" fmla="*/ 5222858 w 9878789"/>
              <a:gd name="csY32" fmla="*/ 1289957 h 1289957"/>
              <a:gd name="csX33" fmla="*/ 4915773 w 9878789"/>
              <a:gd name="csY33" fmla="*/ 1289957 h 1289957"/>
              <a:gd name="csX34" fmla="*/ 4514199 w 9878789"/>
              <a:gd name="csY34" fmla="*/ 1289957 h 1289957"/>
              <a:gd name="csX35" fmla="*/ 3829161 w 9878789"/>
              <a:gd name="csY35" fmla="*/ 1289957 h 1289957"/>
              <a:gd name="csX36" fmla="*/ 3427587 w 9878789"/>
              <a:gd name="csY36" fmla="*/ 1289957 h 1289957"/>
              <a:gd name="csX37" fmla="*/ 3120501 w 9878789"/>
              <a:gd name="csY37" fmla="*/ 1289957 h 1289957"/>
              <a:gd name="csX38" fmla="*/ 2340976 w 9878789"/>
              <a:gd name="csY38" fmla="*/ 1289957 h 1289957"/>
              <a:gd name="csX39" fmla="*/ 1561450 w 9878789"/>
              <a:gd name="csY39" fmla="*/ 1289957 h 1289957"/>
              <a:gd name="csX40" fmla="*/ 1159877 w 9878789"/>
              <a:gd name="csY40" fmla="*/ 1289957 h 1289957"/>
              <a:gd name="csX41" fmla="*/ 214997 w 9878789"/>
              <a:gd name="csY41" fmla="*/ 1289957 h 1289957"/>
              <a:gd name="csX42" fmla="*/ 0 w 9878789"/>
              <a:gd name="csY42" fmla="*/ 1074960 h 1289957"/>
              <a:gd name="csX43" fmla="*/ 0 w 9878789"/>
              <a:gd name="csY43" fmla="*/ 653578 h 1289957"/>
              <a:gd name="csX44" fmla="*/ 0 w 9878789"/>
              <a:gd name="csY44" fmla="*/ 214997 h 1289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878789" h="1289957" fill="none" extrusionOk="0">
                <a:moveTo>
                  <a:pt x="0" y="214997"/>
                </a:moveTo>
                <a:cubicBezTo>
                  <a:pt x="-9514" y="88992"/>
                  <a:pt x="101375" y="8787"/>
                  <a:pt x="214997" y="0"/>
                </a:cubicBezTo>
                <a:cubicBezTo>
                  <a:pt x="447193" y="-13417"/>
                  <a:pt x="594344" y="26611"/>
                  <a:pt x="711059" y="0"/>
                </a:cubicBezTo>
                <a:cubicBezTo>
                  <a:pt x="827774" y="-26611"/>
                  <a:pt x="949791" y="2917"/>
                  <a:pt x="1018145" y="0"/>
                </a:cubicBezTo>
                <a:cubicBezTo>
                  <a:pt x="1086499" y="-2917"/>
                  <a:pt x="1221354" y="28488"/>
                  <a:pt x="1419718" y="0"/>
                </a:cubicBezTo>
                <a:cubicBezTo>
                  <a:pt x="1618082" y="-28488"/>
                  <a:pt x="1660546" y="29106"/>
                  <a:pt x="1726804" y="0"/>
                </a:cubicBezTo>
                <a:cubicBezTo>
                  <a:pt x="1793062" y="-29106"/>
                  <a:pt x="1961304" y="38891"/>
                  <a:pt x="2128378" y="0"/>
                </a:cubicBezTo>
                <a:cubicBezTo>
                  <a:pt x="2295452" y="-38891"/>
                  <a:pt x="2425619" y="7491"/>
                  <a:pt x="2624440" y="0"/>
                </a:cubicBezTo>
                <a:cubicBezTo>
                  <a:pt x="2823261" y="-7491"/>
                  <a:pt x="3157474" y="69672"/>
                  <a:pt x="3309477" y="0"/>
                </a:cubicBezTo>
                <a:cubicBezTo>
                  <a:pt x="3461480" y="-69672"/>
                  <a:pt x="3466338" y="5192"/>
                  <a:pt x="3616563" y="0"/>
                </a:cubicBezTo>
                <a:cubicBezTo>
                  <a:pt x="3766788" y="-5192"/>
                  <a:pt x="4004662" y="667"/>
                  <a:pt x="4207113" y="0"/>
                </a:cubicBezTo>
                <a:cubicBezTo>
                  <a:pt x="4409564" y="-667"/>
                  <a:pt x="4664788" y="30783"/>
                  <a:pt x="4797663" y="0"/>
                </a:cubicBezTo>
                <a:cubicBezTo>
                  <a:pt x="4930538" y="-30783"/>
                  <a:pt x="4963486" y="8945"/>
                  <a:pt x="5104748" y="0"/>
                </a:cubicBezTo>
                <a:cubicBezTo>
                  <a:pt x="5246010" y="-8945"/>
                  <a:pt x="5453591" y="36627"/>
                  <a:pt x="5600810" y="0"/>
                </a:cubicBezTo>
                <a:cubicBezTo>
                  <a:pt x="5748029" y="-36627"/>
                  <a:pt x="5839172" y="18659"/>
                  <a:pt x="6002384" y="0"/>
                </a:cubicBezTo>
                <a:cubicBezTo>
                  <a:pt x="6165596" y="-18659"/>
                  <a:pt x="6407061" y="48716"/>
                  <a:pt x="6687422" y="0"/>
                </a:cubicBezTo>
                <a:cubicBezTo>
                  <a:pt x="6967783" y="-48716"/>
                  <a:pt x="7147766" y="35101"/>
                  <a:pt x="7277971" y="0"/>
                </a:cubicBezTo>
                <a:cubicBezTo>
                  <a:pt x="7408176" y="-35101"/>
                  <a:pt x="7503176" y="31240"/>
                  <a:pt x="7679545" y="0"/>
                </a:cubicBezTo>
                <a:cubicBezTo>
                  <a:pt x="7855914" y="-31240"/>
                  <a:pt x="8028688" y="1870"/>
                  <a:pt x="8270095" y="0"/>
                </a:cubicBezTo>
                <a:cubicBezTo>
                  <a:pt x="8511502" y="-1870"/>
                  <a:pt x="8603683" y="57361"/>
                  <a:pt x="8766156" y="0"/>
                </a:cubicBezTo>
                <a:cubicBezTo>
                  <a:pt x="8928629" y="-57361"/>
                  <a:pt x="9317081" y="8390"/>
                  <a:pt x="9663792" y="0"/>
                </a:cubicBezTo>
                <a:cubicBezTo>
                  <a:pt x="9805653" y="-24906"/>
                  <a:pt x="9847267" y="89246"/>
                  <a:pt x="9878789" y="214997"/>
                </a:cubicBezTo>
                <a:cubicBezTo>
                  <a:pt x="9896302" y="430532"/>
                  <a:pt x="9851706" y="571930"/>
                  <a:pt x="9878789" y="662178"/>
                </a:cubicBezTo>
                <a:cubicBezTo>
                  <a:pt x="9905872" y="752426"/>
                  <a:pt x="9842001" y="889934"/>
                  <a:pt x="9878789" y="1074960"/>
                </a:cubicBezTo>
                <a:cubicBezTo>
                  <a:pt x="9863784" y="1184353"/>
                  <a:pt x="9797459" y="1285950"/>
                  <a:pt x="9663792" y="1289957"/>
                </a:cubicBezTo>
                <a:cubicBezTo>
                  <a:pt x="9351841" y="1371312"/>
                  <a:pt x="9144945" y="1281296"/>
                  <a:pt x="8884266" y="1289957"/>
                </a:cubicBezTo>
                <a:cubicBezTo>
                  <a:pt x="8623587" y="1298618"/>
                  <a:pt x="8435803" y="1255545"/>
                  <a:pt x="8199229" y="1289957"/>
                </a:cubicBezTo>
                <a:cubicBezTo>
                  <a:pt x="7962655" y="1324369"/>
                  <a:pt x="7842767" y="1256117"/>
                  <a:pt x="7703167" y="1289957"/>
                </a:cubicBezTo>
                <a:cubicBezTo>
                  <a:pt x="7563567" y="1323797"/>
                  <a:pt x="7427548" y="1247168"/>
                  <a:pt x="7207105" y="1289957"/>
                </a:cubicBezTo>
                <a:cubicBezTo>
                  <a:pt x="6986662" y="1332746"/>
                  <a:pt x="7035060" y="1285565"/>
                  <a:pt x="6900019" y="1289957"/>
                </a:cubicBezTo>
                <a:cubicBezTo>
                  <a:pt x="6764978" y="1294349"/>
                  <a:pt x="6714973" y="1285155"/>
                  <a:pt x="6592934" y="1289957"/>
                </a:cubicBezTo>
                <a:cubicBezTo>
                  <a:pt x="6470895" y="1294759"/>
                  <a:pt x="6178491" y="1270337"/>
                  <a:pt x="5813408" y="1289957"/>
                </a:cubicBezTo>
                <a:cubicBezTo>
                  <a:pt x="5448325" y="1309577"/>
                  <a:pt x="5429656" y="1247222"/>
                  <a:pt x="5222858" y="1289957"/>
                </a:cubicBezTo>
                <a:cubicBezTo>
                  <a:pt x="5016060" y="1332692"/>
                  <a:pt x="5050282" y="1270559"/>
                  <a:pt x="4915773" y="1289957"/>
                </a:cubicBezTo>
                <a:cubicBezTo>
                  <a:pt x="4781265" y="1309355"/>
                  <a:pt x="4615396" y="1266023"/>
                  <a:pt x="4514199" y="1289957"/>
                </a:cubicBezTo>
                <a:cubicBezTo>
                  <a:pt x="4413002" y="1313891"/>
                  <a:pt x="4148557" y="1229365"/>
                  <a:pt x="3829161" y="1289957"/>
                </a:cubicBezTo>
                <a:cubicBezTo>
                  <a:pt x="3509765" y="1350549"/>
                  <a:pt x="3608328" y="1260282"/>
                  <a:pt x="3427587" y="1289957"/>
                </a:cubicBezTo>
                <a:cubicBezTo>
                  <a:pt x="3246846" y="1319632"/>
                  <a:pt x="3201628" y="1281010"/>
                  <a:pt x="3120501" y="1289957"/>
                </a:cubicBezTo>
                <a:cubicBezTo>
                  <a:pt x="3039374" y="1298904"/>
                  <a:pt x="2547045" y="1289466"/>
                  <a:pt x="2340976" y="1289957"/>
                </a:cubicBezTo>
                <a:cubicBezTo>
                  <a:pt x="2134907" y="1290448"/>
                  <a:pt x="1907449" y="1273191"/>
                  <a:pt x="1561450" y="1289957"/>
                </a:cubicBezTo>
                <a:cubicBezTo>
                  <a:pt x="1215451" y="1306723"/>
                  <a:pt x="1327512" y="1271344"/>
                  <a:pt x="1159877" y="1289957"/>
                </a:cubicBezTo>
                <a:cubicBezTo>
                  <a:pt x="992242" y="1308570"/>
                  <a:pt x="522568" y="1277648"/>
                  <a:pt x="214997" y="1289957"/>
                </a:cubicBezTo>
                <a:cubicBezTo>
                  <a:pt x="106818" y="1291361"/>
                  <a:pt x="6131" y="1161442"/>
                  <a:pt x="0" y="1074960"/>
                </a:cubicBezTo>
                <a:cubicBezTo>
                  <a:pt x="-42243" y="962390"/>
                  <a:pt x="38163" y="774168"/>
                  <a:pt x="0" y="653578"/>
                </a:cubicBezTo>
                <a:cubicBezTo>
                  <a:pt x="-38163" y="532988"/>
                  <a:pt x="22514" y="334238"/>
                  <a:pt x="0" y="214997"/>
                </a:cubicBezTo>
                <a:close/>
              </a:path>
              <a:path w="9878789" h="1289957" stroke="0" extrusionOk="0">
                <a:moveTo>
                  <a:pt x="0" y="214997"/>
                </a:moveTo>
                <a:cubicBezTo>
                  <a:pt x="24908" y="77631"/>
                  <a:pt x="97023" y="-9549"/>
                  <a:pt x="214997" y="0"/>
                </a:cubicBezTo>
                <a:cubicBezTo>
                  <a:pt x="437400" y="-3470"/>
                  <a:pt x="638456" y="10121"/>
                  <a:pt x="900035" y="0"/>
                </a:cubicBezTo>
                <a:cubicBezTo>
                  <a:pt x="1161614" y="-10121"/>
                  <a:pt x="1148659" y="5578"/>
                  <a:pt x="1301608" y="0"/>
                </a:cubicBezTo>
                <a:cubicBezTo>
                  <a:pt x="1454557" y="-5578"/>
                  <a:pt x="1728417" y="63056"/>
                  <a:pt x="1986646" y="0"/>
                </a:cubicBezTo>
                <a:cubicBezTo>
                  <a:pt x="2244875" y="-63056"/>
                  <a:pt x="2497882" y="57819"/>
                  <a:pt x="2671684" y="0"/>
                </a:cubicBezTo>
                <a:cubicBezTo>
                  <a:pt x="2845486" y="-57819"/>
                  <a:pt x="2974916" y="12534"/>
                  <a:pt x="3073257" y="0"/>
                </a:cubicBezTo>
                <a:cubicBezTo>
                  <a:pt x="3171598" y="-12534"/>
                  <a:pt x="3354496" y="46443"/>
                  <a:pt x="3474831" y="0"/>
                </a:cubicBezTo>
                <a:cubicBezTo>
                  <a:pt x="3595166" y="-46443"/>
                  <a:pt x="3888855" y="59645"/>
                  <a:pt x="4254357" y="0"/>
                </a:cubicBezTo>
                <a:cubicBezTo>
                  <a:pt x="4619859" y="-59645"/>
                  <a:pt x="4531438" y="1985"/>
                  <a:pt x="4655931" y="0"/>
                </a:cubicBezTo>
                <a:cubicBezTo>
                  <a:pt x="4780424" y="-1985"/>
                  <a:pt x="5149273" y="32"/>
                  <a:pt x="5435456" y="0"/>
                </a:cubicBezTo>
                <a:cubicBezTo>
                  <a:pt x="5721640" y="-32"/>
                  <a:pt x="5725228" y="52389"/>
                  <a:pt x="5931518" y="0"/>
                </a:cubicBezTo>
                <a:cubicBezTo>
                  <a:pt x="6137808" y="-52389"/>
                  <a:pt x="6271784" y="11903"/>
                  <a:pt x="6427580" y="0"/>
                </a:cubicBezTo>
                <a:cubicBezTo>
                  <a:pt x="6583376" y="-11903"/>
                  <a:pt x="6891991" y="38947"/>
                  <a:pt x="7018129" y="0"/>
                </a:cubicBezTo>
                <a:cubicBezTo>
                  <a:pt x="7144267" y="-38947"/>
                  <a:pt x="7282828" y="23698"/>
                  <a:pt x="7419703" y="0"/>
                </a:cubicBezTo>
                <a:cubicBezTo>
                  <a:pt x="7556578" y="-23698"/>
                  <a:pt x="7913721" y="34396"/>
                  <a:pt x="8104741" y="0"/>
                </a:cubicBezTo>
                <a:cubicBezTo>
                  <a:pt x="8295761" y="-34396"/>
                  <a:pt x="8346133" y="20933"/>
                  <a:pt x="8506315" y="0"/>
                </a:cubicBezTo>
                <a:cubicBezTo>
                  <a:pt x="8666497" y="-20933"/>
                  <a:pt x="8817528" y="19800"/>
                  <a:pt x="9002376" y="0"/>
                </a:cubicBezTo>
                <a:cubicBezTo>
                  <a:pt x="9187224" y="-19800"/>
                  <a:pt x="9474189" y="9348"/>
                  <a:pt x="9663792" y="0"/>
                </a:cubicBezTo>
                <a:cubicBezTo>
                  <a:pt x="9811403" y="-3359"/>
                  <a:pt x="9873905" y="91356"/>
                  <a:pt x="9878789" y="214997"/>
                </a:cubicBezTo>
                <a:cubicBezTo>
                  <a:pt x="9925188" y="351543"/>
                  <a:pt x="9873960" y="517179"/>
                  <a:pt x="9878789" y="636379"/>
                </a:cubicBezTo>
                <a:cubicBezTo>
                  <a:pt x="9883618" y="755579"/>
                  <a:pt x="9839922" y="880068"/>
                  <a:pt x="9878789" y="1074960"/>
                </a:cubicBezTo>
                <a:cubicBezTo>
                  <a:pt x="9888546" y="1172714"/>
                  <a:pt x="9763335" y="1284191"/>
                  <a:pt x="9663792" y="1289957"/>
                </a:cubicBezTo>
                <a:cubicBezTo>
                  <a:pt x="9482562" y="1309603"/>
                  <a:pt x="9284195" y="1279464"/>
                  <a:pt x="9167730" y="1289957"/>
                </a:cubicBezTo>
                <a:cubicBezTo>
                  <a:pt x="9051265" y="1300450"/>
                  <a:pt x="9012326" y="1286087"/>
                  <a:pt x="8860644" y="1289957"/>
                </a:cubicBezTo>
                <a:cubicBezTo>
                  <a:pt x="8708962" y="1293827"/>
                  <a:pt x="8500945" y="1258462"/>
                  <a:pt x="8270095" y="1289957"/>
                </a:cubicBezTo>
                <a:cubicBezTo>
                  <a:pt x="8039245" y="1321452"/>
                  <a:pt x="7875098" y="1255704"/>
                  <a:pt x="7679545" y="1289957"/>
                </a:cubicBezTo>
                <a:cubicBezTo>
                  <a:pt x="7483992" y="1324210"/>
                  <a:pt x="7320575" y="1230530"/>
                  <a:pt x="7088995" y="1289957"/>
                </a:cubicBezTo>
                <a:cubicBezTo>
                  <a:pt x="6857415" y="1349384"/>
                  <a:pt x="6783653" y="1246824"/>
                  <a:pt x="6687422" y="1289957"/>
                </a:cubicBezTo>
                <a:cubicBezTo>
                  <a:pt x="6591191" y="1333090"/>
                  <a:pt x="6421376" y="1269885"/>
                  <a:pt x="6191360" y="1289957"/>
                </a:cubicBezTo>
                <a:cubicBezTo>
                  <a:pt x="5961344" y="1310029"/>
                  <a:pt x="5937479" y="1284063"/>
                  <a:pt x="5789786" y="1289957"/>
                </a:cubicBezTo>
                <a:cubicBezTo>
                  <a:pt x="5642093" y="1295851"/>
                  <a:pt x="5417176" y="1233318"/>
                  <a:pt x="5199236" y="1289957"/>
                </a:cubicBezTo>
                <a:cubicBezTo>
                  <a:pt x="4981296" y="1346596"/>
                  <a:pt x="4856159" y="1252483"/>
                  <a:pt x="4703175" y="1289957"/>
                </a:cubicBezTo>
                <a:cubicBezTo>
                  <a:pt x="4550191" y="1327431"/>
                  <a:pt x="4396700" y="1274419"/>
                  <a:pt x="4301601" y="1289957"/>
                </a:cubicBezTo>
                <a:cubicBezTo>
                  <a:pt x="4206502" y="1305495"/>
                  <a:pt x="4027780" y="1285966"/>
                  <a:pt x="3900027" y="1289957"/>
                </a:cubicBezTo>
                <a:cubicBezTo>
                  <a:pt x="3772274" y="1293948"/>
                  <a:pt x="3650629" y="1267954"/>
                  <a:pt x="3403965" y="1289957"/>
                </a:cubicBezTo>
                <a:cubicBezTo>
                  <a:pt x="3157301" y="1311960"/>
                  <a:pt x="3005599" y="1239867"/>
                  <a:pt x="2813416" y="1289957"/>
                </a:cubicBezTo>
                <a:cubicBezTo>
                  <a:pt x="2621233" y="1340047"/>
                  <a:pt x="2210211" y="1260312"/>
                  <a:pt x="2033890" y="1289957"/>
                </a:cubicBezTo>
                <a:cubicBezTo>
                  <a:pt x="1857569" y="1319602"/>
                  <a:pt x="1689426" y="1227179"/>
                  <a:pt x="1348852" y="1289957"/>
                </a:cubicBezTo>
                <a:cubicBezTo>
                  <a:pt x="1008278" y="1352735"/>
                  <a:pt x="1130762" y="1272550"/>
                  <a:pt x="1041767" y="1289957"/>
                </a:cubicBezTo>
                <a:cubicBezTo>
                  <a:pt x="952772" y="1307364"/>
                  <a:pt x="552594" y="1233158"/>
                  <a:pt x="214997" y="1289957"/>
                </a:cubicBezTo>
                <a:cubicBezTo>
                  <a:pt x="112817" y="1285377"/>
                  <a:pt x="-7713" y="1223885"/>
                  <a:pt x="0" y="1074960"/>
                </a:cubicBezTo>
                <a:cubicBezTo>
                  <a:pt x="-5463" y="864815"/>
                  <a:pt x="7189" y="721906"/>
                  <a:pt x="0" y="627779"/>
                </a:cubicBezTo>
                <a:cubicBezTo>
                  <a:pt x="-7189" y="533652"/>
                  <a:pt x="46113" y="375018"/>
                  <a:pt x="0" y="214997"/>
                </a:cubicBezTo>
                <a:close/>
              </a:path>
            </a:pathLst>
          </a:custGeom>
          <a:solidFill>
            <a:schemeClr val="accent2">
              <a:lumMod val="20000"/>
              <a:lumOff val="8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2400" b="1" dirty="0"/>
              <a:t>Ποιες  παιδαγωγικές  μέθοδοι καταγράφονται  στο απόσπασμα, σχετικά  με τη συγκεκριμένη εποχή (τέλη  19</a:t>
            </a:r>
            <a:r>
              <a:rPr lang="el-GR" sz="2400" b="1" baseline="30000" dirty="0"/>
              <a:t>ου</a:t>
            </a:r>
            <a:r>
              <a:rPr lang="el-GR" sz="2400" b="1" dirty="0"/>
              <a:t> αιώνα ) στην Κρήτη;</a:t>
            </a:r>
          </a:p>
          <a:p>
            <a:pPr algn="ctr"/>
            <a:endParaRPr lang="el-GR" b="1" dirty="0"/>
          </a:p>
        </p:txBody>
      </p:sp>
      <p:sp>
        <p:nvSpPr>
          <p:cNvPr id="4" name="Ορθογώνιο: Στρογγύλεμα γωνιών 3">
            <a:extLst>
              <a:ext uri="{FF2B5EF4-FFF2-40B4-BE49-F238E27FC236}">
                <a16:creationId xmlns:a16="http://schemas.microsoft.com/office/drawing/2014/main" id="{0A0B7BF5-0C0D-AE53-37B9-7C6DA1DAA10E}"/>
              </a:ext>
            </a:extLst>
          </p:cNvPr>
          <p:cNvSpPr/>
          <p:nvPr/>
        </p:nvSpPr>
        <p:spPr>
          <a:xfrm>
            <a:off x="375471" y="1861457"/>
            <a:ext cx="6384558" cy="4767943"/>
          </a:xfrm>
          <a:custGeom>
            <a:avLst/>
            <a:gdLst>
              <a:gd name="csX0" fmla="*/ 0 w 6384558"/>
              <a:gd name="csY0" fmla="*/ 794673 h 4767943"/>
              <a:gd name="csX1" fmla="*/ 794673 w 6384558"/>
              <a:gd name="csY1" fmla="*/ 0 h 4767943"/>
              <a:gd name="csX2" fmla="*/ 1489979 w 6384558"/>
              <a:gd name="csY2" fmla="*/ 0 h 4767943"/>
              <a:gd name="csX3" fmla="*/ 2185284 w 6384558"/>
              <a:gd name="csY3" fmla="*/ 0 h 4767943"/>
              <a:gd name="csX4" fmla="*/ 2832638 w 6384558"/>
              <a:gd name="csY4" fmla="*/ 0 h 4767943"/>
              <a:gd name="csX5" fmla="*/ 3288183 w 6384558"/>
              <a:gd name="csY5" fmla="*/ 0 h 4767943"/>
              <a:gd name="csX6" fmla="*/ 3839633 w 6384558"/>
              <a:gd name="csY6" fmla="*/ 0 h 4767943"/>
              <a:gd name="csX7" fmla="*/ 4534938 w 6384558"/>
              <a:gd name="csY7" fmla="*/ 0 h 4767943"/>
              <a:gd name="csX8" fmla="*/ 4990484 w 6384558"/>
              <a:gd name="csY8" fmla="*/ 0 h 4767943"/>
              <a:gd name="csX9" fmla="*/ 5589885 w 6384558"/>
              <a:gd name="csY9" fmla="*/ 0 h 4767943"/>
              <a:gd name="csX10" fmla="*/ 6384558 w 6384558"/>
              <a:gd name="csY10" fmla="*/ 794673 h 4767943"/>
              <a:gd name="csX11" fmla="*/ 6384558 w 6384558"/>
              <a:gd name="csY11" fmla="*/ 1292653 h 4767943"/>
              <a:gd name="csX12" fmla="*/ 6384558 w 6384558"/>
              <a:gd name="csY12" fmla="*/ 1727061 h 4767943"/>
              <a:gd name="csX13" fmla="*/ 6384558 w 6384558"/>
              <a:gd name="csY13" fmla="*/ 2161470 h 4767943"/>
              <a:gd name="csX14" fmla="*/ 6384558 w 6384558"/>
              <a:gd name="csY14" fmla="*/ 2627664 h 4767943"/>
              <a:gd name="csX15" fmla="*/ 6384558 w 6384558"/>
              <a:gd name="csY15" fmla="*/ 3062072 h 4767943"/>
              <a:gd name="csX16" fmla="*/ 6384558 w 6384558"/>
              <a:gd name="csY16" fmla="*/ 3973270 h 4767943"/>
              <a:gd name="csX17" fmla="*/ 5589885 w 6384558"/>
              <a:gd name="csY17" fmla="*/ 4767943 h 4767943"/>
              <a:gd name="csX18" fmla="*/ 4990484 w 6384558"/>
              <a:gd name="csY18" fmla="*/ 4767943 h 4767943"/>
              <a:gd name="csX19" fmla="*/ 4391082 w 6384558"/>
              <a:gd name="csY19" fmla="*/ 4767943 h 4767943"/>
              <a:gd name="csX20" fmla="*/ 3791681 w 6384558"/>
              <a:gd name="csY20" fmla="*/ 4767943 h 4767943"/>
              <a:gd name="csX21" fmla="*/ 3336135 w 6384558"/>
              <a:gd name="csY21" fmla="*/ 4767943 h 4767943"/>
              <a:gd name="csX22" fmla="*/ 2784686 w 6384558"/>
              <a:gd name="csY22" fmla="*/ 4767943 h 4767943"/>
              <a:gd name="csX23" fmla="*/ 2281189 w 6384558"/>
              <a:gd name="csY23" fmla="*/ 4767943 h 4767943"/>
              <a:gd name="csX24" fmla="*/ 1633835 w 6384558"/>
              <a:gd name="csY24" fmla="*/ 4767943 h 4767943"/>
              <a:gd name="csX25" fmla="*/ 794673 w 6384558"/>
              <a:gd name="csY25" fmla="*/ 4767943 h 4767943"/>
              <a:gd name="csX26" fmla="*/ 0 w 6384558"/>
              <a:gd name="csY26" fmla="*/ 3973270 h 4767943"/>
              <a:gd name="csX27" fmla="*/ 0 w 6384558"/>
              <a:gd name="csY27" fmla="*/ 3411718 h 4767943"/>
              <a:gd name="csX28" fmla="*/ 0 w 6384558"/>
              <a:gd name="csY28" fmla="*/ 2945524 h 4767943"/>
              <a:gd name="csX29" fmla="*/ 0 w 6384558"/>
              <a:gd name="csY29" fmla="*/ 2447543 h 4767943"/>
              <a:gd name="csX30" fmla="*/ 0 w 6384558"/>
              <a:gd name="csY30" fmla="*/ 1917777 h 4767943"/>
              <a:gd name="csX31" fmla="*/ 0 w 6384558"/>
              <a:gd name="csY31" fmla="*/ 1324439 h 4767943"/>
              <a:gd name="csX32" fmla="*/ 0 w 6384558"/>
              <a:gd name="csY32" fmla="*/ 794673 h 4767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384558" h="4767943" fill="none" extrusionOk="0">
                <a:moveTo>
                  <a:pt x="0" y="794673"/>
                </a:moveTo>
                <a:cubicBezTo>
                  <a:pt x="16012" y="339039"/>
                  <a:pt x="359842" y="117546"/>
                  <a:pt x="794673" y="0"/>
                </a:cubicBezTo>
                <a:cubicBezTo>
                  <a:pt x="1020857" y="-76609"/>
                  <a:pt x="1168498" y="50688"/>
                  <a:pt x="1489979" y="0"/>
                </a:cubicBezTo>
                <a:cubicBezTo>
                  <a:pt x="1811460" y="-50688"/>
                  <a:pt x="1978304" y="51286"/>
                  <a:pt x="2185284" y="0"/>
                </a:cubicBezTo>
                <a:cubicBezTo>
                  <a:pt x="2392265" y="-51286"/>
                  <a:pt x="2516962" y="32504"/>
                  <a:pt x="2832638" y="0"/>
                </a:cubicBezTo>
                <a:cubicBezTo>
                  <a:pt x="3148314" y="-32504"/>
                  <a:pt x="3182540" y="1760"/>
                  <a:pt x="3288183" y="0"/>
                </a:cubicBezTo>
                <a:cubicBezTo>
                  <a:pt x="3393827" y="-1760"/>
                  <a:pt x="3655484" y="40202"/>
                  <a:pt x="3839633" y="0"/>
                </a:cubicBezTo>
                <a:cubicBezTo>
                  <a:pt x="4023782" y="-40202"/>
                  <a:pt x="4328185" y="21659"/>
                  <a:pt x="4534938" y="0"/>
                </a:cubicBezTo>
                <a:cubicBezTo>
                  <a:pt x="4741692" y="-21659"/>
                  <a:pt x="4883234" y="27805"/>
                  <a:pt x="4990484" y="0"/>
                </a:cubicBezTo>
                <a:cubicBezTo>
                  <a:pt x="5097734" y="-27805"/>
                  <a:pt x="5378086" y="46984"/>
                  <a:pt x="5589885" y="0"/>
                </a:cubicBezTo>
                <a:cubicBezTo>
                  <a:pt x="6059066" y="-26921"/>
                  <a:pt x="6402630" y="369486"/>
                  <a:pt x="6384558" y="794673"/>
                </a:cubicBezTo>
                <a:cubicBezTo>
                  <a:pt x="6384914" y="904219"/>
                  <a:pt x="6359768" y="1113640"/>
                  <a:pt x="6384558" y="1292653"/>
                </a:cubicBezTo>
                <a:cubicBezTo>
                  <a:pt x="6409348" y="1471666"/>
                  <a:pt x="6378418" y="1559682"/>
                  <a:pt x="6384558" y="1727061"/>
                </a:cubicBezTo>
                <a:cubicBezTo>
                  <a:pt x="6390698" y="1894440"/>
                  <a:pt x="6355703" y="2051820"/>
                  <a:pt x="6384558" y="2161470"/>
                </a:cubicBezTo>
                <a:cubicBezTo>
                  <a:pt x="6413413" y="2271120"/>
                  <a:pt x="6370357" y="2448360"/>
                  <a:pt x="6384558" y="2627664"/>
                </a:cubicBezTo>
                <a:cubicBezTo>
                  <a:pt x="6398759" y="2806968"/>
                  <a:pt x="6337970" y="2855706"/>
                  <a:pt x="6384558" y="3062072"/>
                </a:cubicBezTo>
                <a:cubicBezTo>
                  <a:pt x="6431146" y="3268438"/>
                  <a:pt x="6362059" y="3611754"/>
                  <a:pt x="6384558" y="3973270"/>
                </a:cubicBezTo>
                <a:cubicBezTo>
                  <a:pt x="6406665" y="4432207"/>
                  <a:pt x="6025089" y="4777779"/>
                  <a:pt x="5589885" y="4767943"/>
                </a:cubicBezTo>
                <a:cubicBezTo>
                  <a:pt x="5389605" y="4783778"/>
                  <a:pt x="5251565" y="4707134"/>
                  <a:pt x="4990484" y="4767943"/>
                </a:cubicBezTo>
                <a:cubicBezTo>
                  <a:pt x="4729403" y="4828752"/>
                  <a:pt x="4688288" y="4748212"/>
                  <a:pt x="4391082" y="4767943"/>
                </a:cubicBezTo>
                <a:cubicBezTo>
                  <a:pt x="4093876" y="4787674"/>
                  <a:pt x="3983976" y="4704982"/>
                  <a:pt x="3791681" y="4767943"/>
                </a:cubicBezTo>
                <a:cubicBezTo>
                  <a:pt x="3599386" y="4830904"/>
                  <a:pt x="3499457" y="4720536"/>
                  <a:pt x="3336135" y="4767943"/>
                </a:cubicBezTo>
                <a:cubicBezTo>
                  <a:pt x="3172813" y="4815350"/>
                  <a:pt x="2923193" y="4729157"/>
                  <a:pt x="2784686" y="4767943"/>
                </a:cubicBezTo>
                <a:cubicBezTo>
                  <a:pt x="2646179" y="4806729"/>
                  <a:pt x="2449886" y="4746613"/>
                  <a:pt x="2281189" y="4767943"/>
                </a:cubicBezTo>
                <a:cubicBezTo>
                  <a:pt x="2112492" y="4789273"/>
                  <a:pt x="1883243" y="4692129"/>
                  <a:pt x="1633835" y="4767943"/>
                </a:cubicBezTo>
                <a:cubicBezTo>
                  <a:pt x="1384427" y="4843757"/>
                  <a:pt x="1102688" y="4671124"/>
                  <a:pt x="794673" y="4767943"/>
                </a:cubicBezTo>
                <a:cubicBezTo>
                  <a:pt x="447206" y="4741501"/>
                  <a:pt x="15861" y="4356872"/>
                  <a:pt x="0" y="3973270"/>
                </a:cubicBezTo>
                <a:cubicBezTo>
                  <a:pt x="-60639" y="3818541"/>
                  <a:pt x="25458" y="3555639"/>
                  <a:pt x="0" y="3411718"/>
                </a:cubicBezTo>
                <a:cubicBezTo>
                  <a:pt x="-25458" y="3267797"/>
                  <a:pt x="12589" y="3169639"/>
                  <a:pt x="0" y="2945524"/>
                </a:cubicBezTo>
                <a:cubicBezTo>
                  <a:pt x="-12589" y="2721409"/>
                  <a:pt x="54295" y="2653043"/>
                  <a:pt x="0" y="2447543"/>
                </a:cubicBezTo>
                <a:cubicBezTo>
                  <a:pt x="-54295" y="2242043"/>
                  <a:pt x="1335" y="2142396"/>
                  <a:pt x="0" y="1917777"/>
                </a:cubicBezTo>
                <a:cubicBezTo>
                  <a:pt x="-1335" y="1693158"/>
                  <a:pt x="54125" y="1452492"/>
                  <a:pt x="0" y="1324439"/>
                </a:cubicBezTo>
                <a:cubicBezTo>
                  <a:pt x="-54125" y="1196386"/>
                  <a:pt x="186" y="967466"/>
                  <a:pt x="0" y="794673"/>
                </a:cubicBezTo>
                <a:close/>
              </a:path>
              <a:path w="6384558" h="4767943" stroke="0" extrusionOk="0">
                <a:moveTo>
                  <a:pt x="0" y="794673"/>
                </a:moveTo>
                <a:cubicBezTo>
                  <a:pt x="7618" y="350091"/>
                  <a:pt x="358016" y="-27777"/>
                  <a:pt x="794673" y="0"/>
                </a:cubicBezTo>
                <a:cubicBezTo>
                  <a:pt x="952603" y="-13809"/>
                  <a:pt x="1241677" y="14785"/>
                  <a:pt x="1442027" y="0"/>
                </a:cubicBezTo>
                <a:cubicBezTo>
                  <a:pt x="1642377" y="-14785"/>
                  <a:pt x="1802313" y="53636"/>
                  <a:pt x="1945524" y="0"/>
                </a:cubicBezTo>
                <a:cubicBezTo>
                  <a:pt x="2088735" y="-53636"/>
                  <a:pt x="2303425" y="41738"/>
                  <a:pt x="2592878" y="0"/>
                </a:cubicBezTo>
                <a:cubicBezTo>
                  <a:pt x="2882331" y="-41738"/>
                  <a:pt x="2959613" y="47611"/>
                  <a:pt x="3240231" y="0"/>
                </a:cubicBezTo>
                <a:cubicBezTo>
                  <a:pt x="3520849" y="-47611"/>
                  <a:pt x="3606378" y="21302"/>
                  <a:pt x="3743728" y="0"/>
                </a:cubicBezTo>
                <a:cubicBezTo>
                  <a:pt x="3881078" y="-21302"/>
                  <a:pt x="4132784" y="50977"/>
                  <a:pt x="4247226" y="0"/>
                </a:cubicBezTo>
                <a:cubicBezTo>
                  <a:pt x="4361668" y="-50977"/>
                  <a:pt x="4608788" y="15261"/>
                  <a:pt x="4942531" y="0"/>
                </a:cubicBezTo>
                <a:cubicBezTo>
                  <a:pt x="5276274" y="-15261"/>
                  <a:pt x="5379727" y="50265"/>
                  <a:pt x="5589885" y="0"/>
                </a:cubicBezTo>
                <a:cubicBezTo>
                  <a:pt x="6039483" y="-21223"/>
                  <a:pt x="6372804" y="251318"/>
                  <a:pt x="6384558" y="794673"/>
                </a:cubicBezTo>
                <a:cubicBezTo>
                  <a:pt x="6420906" y="1015309"/>
                  <a:pt x="6378922" y="1071727"/>
                  <a:pt x="6384558" y="1292653"/>
                </a:cubicBezTo>
                <a:cubicBezTo>
                  <a:pt x="6390194" y="1513579"/>
                  <a:pt x="6366447" y="1608097"/>
                  <a:pt x="6384558" y="1822419"/>
                </a:cubicBezTo>
                <a:cubicBezTo>
                  <a:pt x="6402669" y="2036741"/>
                  <a:pt x="6347450" y="2061733"/>
                  <a:pt x="6384558" y="2288614"/>
                </a:cubicBezTo>
                <a:cubicBezTo>
                  <a:pt x="6421666" y="2515495"/>
                  <a:pt x="6334176" y="2661645"/>
                  <a:pt x="6384558" y="2850166"/>
                </a:cubicBezTo>
                <a:cubicBezTo>
                  <a:pt x="6434940" y="3038687"/>
                  <a:pt x="6331844" y="3170681"/>
                  <a:pt x="6384558" y="3316360"/>
                </a:cubicBezTo>
                <a:cubicBezTo>
                  <a:pt x="6437272" y="3462039"/>
                  <a:pt x="6379323" y="3686729"/>
                  <a:pt x="6384558" y="3973270"/>
                </a:cubicBezTo>
                <a:cubicBezTo>
                  <a:pt x="6317342" y="4332415"/>
                  <a:pt x="6063295" y="4664065"/>
                  <a:pt x="5589885" y="4767943"/>
                </a:cubicBezTo>
                <a:cubicBezTo>
                  <a:pt x="5370414" y="4821861"/>
                  <a:pt x="5253374" y="4715396"/>
                  <a:pt x="5038436" y="4767943"/>
                </a:cubicBezTo>
                <a:cubicBezTo>
                  <a:pt x="4823498" y="4820490"/>
                  <a:pt x="4674953" y="4687118"/>
                  <a:pt x="4343130" y="4767943"/>
                </a:cubicBezTo>
                <a:cubicBezTo>
                  <a:pt x="4011307" y="4848768"/>
                  <a:pt x="3969884" y="4731709"/>
                  <a:pt x="3743728" y="4767943"/>
                </a:cubicBezTo>
                <a:cubicBezTo>
                  <a:pt x="3517572" y="4804177"/>
                  <a:pt x="3490511" y="4766195"/>
                  <a:pt x="3288183" y="4767943"/>
                </a:cubicBezTo>
                <a:cubicBezTo>
                  <a:pt x="3085856" y="4769691"/>
                  <a:pt x="2875026" y="4758253"/>
                  <a:pt x="2592878" y="4767943"/>
                </a:cubicBezTo>
                <a:cubicBezTo>
                  <a:pt x="2310731" y="4777633"/>
                  <a:pt x="2189634" y="4754058"/>
                  <a:pt x="2041428" y="4767943"/>
                </a:cubicBezTo>
                <a:cubicBezTo>
                  <a:pt x="1893222" y="4781828"/>
                  <a:pt x="1805743" y="4748490"/>
                  <a:pt x="1585883" y="4767943"/>
                </a:cubicBezTo>
                <a:cubicBezTo>
                  <a:pt x="1366023" y="4787396"/>
                  <a:pt x="996582" y="4717216"/>
                  <a:pt x="794673" y="4767943"/>
                </a:cubicBezTo>
                <a:cubicBezTo>
                  <a:pt x="386272" y="4764012"/>
                  <a:pt x="-48769" y="4490560"/>
                  <a:pt x="0" y="3973270"/>
                </a:cubicBezTo>
                <a:cubicBezTo>
                  <a:pt x="-3419" y="3833668"/>
                  <a:pt x="21670" y="3605181"/>
                  <a:pt x="0" y="3379932"/>
                </a:cubicBezTo>
                <a:cubicBezTo>
                  <a:pt x="-21670" y="3154683"/>
                  <a:pt x="50188" y="3025027"/>
                  <a:pt x="0" y="2881952"/>
                </a:cubicBezTo>
                <a:cubicBezTo>
                  <a:pt x="-50188" y="2738877"/>
                  <a:pt x="14835" y="2517698"/>
                  <a:pt x="0" y="2415757"/>
                </a:cubicBezTo>
                <a:cubicBezTo>
                  <a:pt x="-14835" y="2313816"/>
                  <a:pt x="18841" y="1997199"/>
                  <a:pt x="0" y="1885991"/>
                </a:cubicBezTo>
                <a:cubicBezTo>
                  <a:pt x="-18841" y="1774783"/>
                  <a:pt x="59460" y="1591957"/>
                  <a:pt x="0" y="1388011"/>
                </a:cubicBezTo>
                <a:cubicBezTo>
                  <a:pt x="-59460" y="1184065"/>
                  <a:pt x="64612" y="958049"/>
                  <a:pt x="0" y="794673"/>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sz="2400" b="1" dirty="0"/>
          </a:p>
          <a:p>
            <a:endParaRPr lang="el-GR" sz="2400" b="1" dirty="0"/>
          </a:p>
          <a:p>
            <a:pPr marL="342900" indent="-342900">
              <a:buFont typeface="Wingdings" panose="05000000000000000000" pitchFamily="2" charset="2"/>
              <a:buChar char="q"/>
            </a:pPr>
            <a:r>
              <a:rPr lang="el-GR" sz="2000" dirty="0"/>
              <a:t>Στείρα αποστήθιση  γνώσεων</a:t>
            </a:r>
          </a:p>
          <a:p>
            <a:pPr marL="342900" indent="-342900">
              <a:buFont typeface="Wingdings" panose="05000000000000000000" pitchFamily="2" charset="2"/>
              <a:buChar char="q"/>
            </a:pPr>
            <a:r>
              <a:rPr lang="el-GR" sz="2000" dirty="0"/>
              <a:t>Καταπίεση των μαθητών</a:t>
            </a:r>
          </a:p>
          <a:p>
            <a:pPr marL="342900" indent="-342900">
              <a:buFont typeface="Wingdings" panose="05000000000000000000" pitchFamily="2" charset="2"/>
              <a:buChar char="q"/>
            </a:pPr>
            <a:r>
              <a:rPr lang="el-GR" sz="2000" dirty="0"/>
              <a:t>Έλλειψη διαλόγου</a:t>
            </a:r>
          </a:p>
          <a:p>
            <a:pPr marL="342900" indent="-342900">
              <a:buFont typeface="Wingdings" panose="05000000000000000000" pitchFamily="2" charset="2"/>
              <a:buChar char="q"/>
            </a:pPr>
            <a:r>
              <a:rPr lang="el-GR" sz="2000" dirty="0"/>
              <a:t>Στρατιωτική πειθαρχία και υπακοή</a:t>
            </a:r>
          </a:p>
          <a:p>
            <a:pPr marL="342900" indent="-342900">
              <a:buFont typeface="Wingdings" panose="05000000000000000000" pitchFamily="2" charset="2"/>
              <a:buChar char="q"/>
            </a:pPr>
            <a:r>
              <a:rPr lang="el-GR" sz="2000" dirty="0"/>
              <a:t>Προσβλητική συμπεριφορά </a:t>
            </a:r>
          </a:p>
          <a:p>
            <a:pPr marL="342900" indent="-342900">
              <a:buFont typeface="Wingdings" panose="05000000000000000000" pitchFamily="2" charset="2"/>
              <a:buChar char="q"/>
            </a:pPr>
            <a:r>
              <a:rPr lang="el-GR" sz="2000" dirty="0"/>
              <a:t>Δασκαλοκεντρικό  μοντέλο διδασκαλίας</a:t>
            </a:r>
          </a:p>
          <a:p>
            <a:pPr marL="342900" indent="-342900">
              <a:buFont typeface="Wingdings" panose="05000000000000000000" pitchFamily="2" charset="2"/>
              <a:buChar char="q"/>
            </a:pPr>
            <a:r>
              <a:rPr lang="el-GR" sz="2000" dirty="0"/>
              <a:t>Παραδοσιακό  μοντέλο  διδασκαλίας</a:t>
            </a:r>
          </a:p>
          <a:p>
            <a:pPr marL="342900" indent="-342900">
              <a:buFont typeface="Wingdings" panose="05000000000000000000" pitchFamily="2" charset="2"/>
              <a:buChar char="q"/>
            </a:pPr>
            <a:r>
              <a:rPr lang="el-GR" sz="2000" dirty="0"/>
              <a:t>Ο δάσκαλος  θεωρείται  αυθεντία μέσα στην τάξη.</a:t>
            </a:r>
          </a:p>
          <a:p>
            <a:pPr marL="342900" indent="-342900">
              <a:buFont typeface="Wingdings" panose="05000000000000000000" pitchFamily="2" charset="2"/>
              <a:buChar char="q"/>
            </a:pPr>
            <a:r>
              <a:rPr lang="el-GR" sz="2000" dirty="0"/>
              <a:t>Το ξύλο  θεωρείται  ως η ιδανικότερη  μέθοδος  ώστε το παιδί  να μάθει γράμματα.</a:t>
            </a:r>
          </a:p>
          <a:p>
            <a:pPr marL="342900" indent="-342900">
              <a:buFont typeface="Wingdings" panose="05000000000000000000" pitchFamily="2" charset="2"/>
              <a:buChar char="q"/>
            </a:pPr>
            <a:r>
              <a:rPr lang="el-GR" sz="2000" dirty="0"/>
              <a:t>Οι εκπαιδευτικοί  προσπαθούν να συμμορφώσουν  τα παιδιά  με απειλές,  φωνές και ξύλο.</a:t>
            </a:r>
          </a:p>
          <a:p>
            <a:pPr marL="342900" indent="-342900">
              <a:buFont typeface="Wingdings" panose="05000000000000000000" pitchFamily="2" charset="2"/>
              <a:buChar char="q"/>
            </a:pPr>
            <a:endParaRPr lang="el-GR" sz="2000" dirty="0"/>
          </a:p>
          <a:p>
            <a:endParaRPr lang="el-GR" sz="2400" b="1" dirty="0"/>
          </a:p>
        </p:txBody>
      </p:sp>
      <p:pic>
        <p:nvPicPr>
          <p:cNvPr id="5" name="Εικόνα 4">
            <a:extLst>
              <a:ext uri="{FF2B5EF4-FFF2-40B4-BE49-F238E27FC236}">
                <a16:creationId xmlns:a16="http://schemas.microsoft.com/office/drawing/2014/main" id="{28E2D900-B63B-4180-0235-FDE6C8001F86}"/>
              </a:ext>
            </a:extLst>
          </p:cNvPr>
          <p:cNvPicPr>
            <a:picLocks noChangeAspect="1"/>
          </p:cNvPicPr>
          <p:nvPr/>
        </p:nvPicPr>
        <p:blipFill>
          <a:blip r:embed="rId2">
            <a:extLst>
              <a:ext uri="{28A0092B-C50C-407E-A947-70E740481C1C}">
                <a14:useLocalDpi xmlns:a14="http://schemas.microsoft.com/office/drawing/2010/main" val="0"/>
              </a:ext>
            </a:extLst>
          </a:blip>
          <a:srcRect l="53973" t="27920" r="22081" b="18986"/>
          <a:stretch>
            <a:fillRect/>
          </a:stretch>
        </p:blipFill>
        <p:spPr>
          <a:xfrm rot="5400000">
            <a:off x="8147959" y="560615"/>
            <a:ext cx="2764968" cy="5148943"/>
          </a:xfrm>
          <a:custGeom>
            <a:avLst/>
            <a:gdLst>
              <a:gd name="csX0" fmla="*/ 0 w 2764968"/>
              <a:gd name="csY0" fmla="*/ 0 h 5148943"/>
              <a:gd name="csX1" fmla="*/ 608293 w 2764968"/>
              <a:gd name="csY1" fmla="*/ 0 h 5148943"/>
              <a:gd name="csX2" fmla="*/ 1078338 w 2764968"/>
              <a:gd name="csY2" fmla="*/ 0 h 5148943"/>
              <a:gd name="csX3" fmla="*/ 1576032 w 2764968"/>
              <a:gd name="csY3" fmla="*/ 0 h 5148943"/>
              <a:gd name="csX4" fmla="*/ 2156675 w 2764968"/>
              <a:gd name="csY4" fmla="*/ 0 h 5148943"/>
              <a:gd name="csX5" fmla="*/ 2764968 w 2764968"/>
              <a:gd name="csY5" fmla="*/ 0 h 5148943"/>
              <a:gd name="csX6" fmla="*/ 2764968 w 2764968"/>
              <a:gd name="csY6" fmla="*/ 469126 h 5148943"/>
              <a:gd name="csX7" fmla="*/ 2764968 w 2764968"/>
              <a:gd name="csY7" fmla="*/ 989741 h 5148943"/>
              <a:gd name="csX8" fmla="*/ 2764968 w 2764968"/>
              <a:gd name="csY8" fmla="*/ 1664825 h 5148943"/>
              <a:gd name="csX9" fmla="*/ 2764968 w 2764968"/>
              <a:gd name="csY9" fmla="*/ 2288419 h 5148943"/>
              <a:gd name="csX10" fmla="*/ 2764968 w 2764968"/>
              <a:gd name="csY10" fmla="*/ 2706056 h 5148943"/>
              <a:gd name="csX11" fmla="*/ 2764968 w 2764968"/>
              <a:gd name="csY11" fmla="*/ 3278160 h 5148943"/>
              <a:gd name="csX12" fmla="*/ 2764968 w 2764968"/>
              <a:gd name="csY12" fmla="*/ 3798776 h 5148943"/>
              <a:gd name="csX13" fmla="*/ 2764968 w 2764968"/>
              <a:gd name="csY13" fmla="*/ 4473859 h 5148943"/>
              <a:gd name="csX14" fmla="*/ 2764968 w 2764968"/>
              <a:gd name="csY14" fmla="*/ 5148943 h 5148943"/>
              <a:gd name="csX15" fmla="*/ 2156675 w 2764968"/>
              <a:gd name="csY15" fmla="*/ 5148943 h 5148943"/>
              <a:gd name="csX16" fmla="*/ 1631331 w 2764968"/>
              <a:gd name="csY16" fmla="*/ 5148943 h 5148943"/>
              <a:gd name="csX17" fmla="*/ 1133637 w 2764968"/>
              <a:gd name="csY17" fmla="*/ 5148943 h 5148943"/>
              <a:gd name="csX18" fmla="*/ 580643 w 2764968"/>
              <a:gd name="csY18" fmla="*/ 5148943 h 5148943"/>
              <a:gd name="csX19" fmla="*/ 0 w 2764968"/>
              <a:gd name="csY19" fmla="*/ 5148943 h 5148943"/>
              <a:gd name="csX20" fmla="*/ 0 w 2764968"/>
              <a:gd name="csY20" fmla="*/ 4473859 h 5148943"/>
              <a:gd name="csX21" fmla="*/ 0 w 2764968"/>
              <a:gd name="csY21" fmla="*/ 4056223 h 5148943"/>
              <a:gd name="csX22" fmla="*/ 0 w 2764968"/>
              <a:gd name="csY22" fmla="*/ 3432629 h 5148943"/>
              <a:gd name="csX23" fmla="*/ 0 w 2764968"/>
              <a:gd name="csY23" fmla="*/ 2963503 h 5148943"/>
              <a:gd name="csX24" fmla="*/ 0 w 2764968"/>
              <a:gd name="csY24" fmla="*/ 2494377 h 5148943"/>
              <a:gd name="csX25" fmla="*/ 0 w 2764968"/>
              <a:gd name="csY25" fmla="*/ 2025251 h 5148943"/>
              <a:gd name="csX26" fmla="*/ 0 w 2764968"/>
              <a:gd name="csY26" fmla="*/ 1453146 h 5148943"/>
              <a:gd name="csX27" fmla="*/ 0 w 2764968"/>
              <a:gd name="csY27" fmla="*/ 829552 h 5148943"/>
              <a:gd name="csX28" fmla="*/ 0 w 2764968"/>
              <a:gd name="csY28" fmla="*/ 0 h 5148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764968" h="5148943" fill="none" extrusionOk="0">
                <a:moveTo>
                  <a:pt x="0" y="0"/>
                </a:moveTo>
                <a:cubicBezTo>
                  <a:pt x="164249" y="-29059"/>
                  <a:pt x="327149" y="10694"/>
                  <a:pt x="608293" y="0"/>
                </a:cubicBezTo>
                <a:cubicBezTo>
                  <a:pt x="889437" y="-10694"/>
                  <a:pt x="977336" y="10716"/>
                  <a:pt x="1078338" y="0"/>
                </a:cubicBezTo>
                <a:cubicBezTo>
                  <a:pt x="1179340" y="-10716"/>
                  <a:pt x="1464733" y="47508"/>
                  <a:pt x="1576032" y="0"/>
                </a:cubicBezTo>
                <a:cubicBezTo>
                  <a:pt x="1687331" y="-47508"/>
                  <a:pt x="2008000" y="55544"/>
                  <a:pt x="2156675" y="0"/>
                </a:cubicBezTo>
                <a:cubicBezTo>
                  <a:pt x="2305350" y="-55544"/>
                  <a:pt x="2571767" y="43057"/>
                  <a:pt x="2764968" y="0"/>
                </a:cubicBezTo>
                <a:cubicBezTo>
                  <a:pt x="2772257" y="223246"/>
                  <a:pt x="2721492" y="371710"/>
                  <a:pt x="2764968" y="469126"/>
                </a:cubicBezTo>
                <a:cubicBezTo>
                  <a:pt x="2808444" y="566542"/>
                  <a:pt x="2721004" y="869289"/>
                  <a:pt x="2764968" y="989741"/>
                </a:cubicBezTo>
                <a:cubicBezTo>
                  <a:pt x="2808932" y="1110194"/>
                  <a:pt x="2701030" y="1452772"/>
                  <a:pt x="2764968" y="1664825"/>
                </a:cubicBezTo>
                <a:cubicBezTo>
                  <a:pt x="2828906" y="1876878"/>
                  <a:pt x="2697634" y="2036758"/>
                  <a:pt x="2764968" y="2288419"/>
                </a:cubicBezTo>
                <a:cubicBezTo>
                  <a:pt x="2832302" y="2540080"/>
                  <a:pt x="2734710" y="2590824"/>
                  <a:pt x="2764968" y="2706056"/>
                </a:cubicBezTo>
                <a:cubicBezTo>
                  <a:pt x="2795226" y="2821288"/>
                  <a:pt x="2751903" y="3144241"/>
                  <a:pt x="2764968" y="3278160"/>
                </a:cubicBezTo>
                <a:cubicBezTo>
                  <a:pt x="2778033" y="3412079"/>
                  <a:pt x="2703862" y="3597353"/>
                  <a:pt x="2764968" y="3798776"/>
                </a:cubicBezTo>
                <a:cubicBezTo>
                  <a:pt x="2826074" y="4000199"/>
                  <a:pt x="2751545" y="4285468"/>
                  <a:pt x="2764968" y="4473859"/>
                </a:cubicBezTo>
                <a:cubicBezTo>
                  <a:pt x="2778391" y="4662250"/>
                  <a:pt x="2746414" y="4937123"/>
                  <a:pt x="2764968" y="5148943"/>
                </a:cubicBezTo>
                <a:cubicBezTo>
                  <a:pt x="2481665" y="5198838"/>
                  <a:pt x="2417163" y="5122631"/>
                  <a:pt x="2156675" y="5148943"/>
                </a:cubicBezTo>
                <a:cubicBezTo>
                  <a:pt x="1896187" y="5175255"/>
                  <a:pt x="1835394" y="5092815"/>
                  <a:pt x="1631331" y="5148943"/>
                </a:cubicBezTo>
                <a:cubicBezTo>
                  <a:pt x="1427268" y="5205071"/>
                  <a:pt x="1272523" y="5103331"/>
                  <a:pt x="1133637" y="5148943"/>
                </a:cubicBezTo>
                <a:cubicBezTo>
                  <a:pt x="994751" y="5194555"/>
                  <a:pt x="843285" y="5128478"/>
                  <a:pt x="580643" y="5148943"/>
                </a:cubicBezTo>
                <a:cubicBezTo>
                  <a:pt x="318001" y="5169408"/>
                  <a:pt x="245559" y="5086812"/>
                  <a:pt x="0" y="5148943"/>
                </a:cubicBezTo>
                <a:cubicBezTo>
                  <a:pt x="-75590" y="4937289"/>
                  <a:pt x="80325" y="4792280"/>
                  <a:pt x="0" y="4473859"/>
                </a:cubicBezTo>
                <a:cubicBezTo>
                  <a:pt x="-80325" y="4155438"/>
                  <a:pt x="3918" y="4181698"/>
                  <a:pt x="0" y="4056223"/>
                </a:cubicBezTo>
                <a:cubicBezTo>
                  <a:pt x="-3918" y="3930748"/>
                  <a:pt x="51938" y="3713487"/>
                  <a:pt x="0" y="3432629"/>
                </a:cubicBezTo>
                <a:cubicBezTo>
                  <a:pt x="-51938" y="3151771"/>
                  <a:pt x="9456" y="3113852"/>
                  <a:pt x="0" y="2963503"/>
                </a:cubicBezTo>
                <a:cubicBezTo>
                  <a:pt x="-9456" y="2813154"/>
                  <a:pt x="35304" y="2620832"/>
                  <a:pt x="0" y="2494377"/>
                </a:cubicBezTo>
                <a:cubicBezTo>
                  <a:pt x="-35304" y="2367922"/>
                  <a:pt x="52193" y="2141039"/>
                  <a:pt x="0" y="2025251"/>
                </a:cubicBezTo>
                <a:cubicBezTo>
                  <a:pt x="-52193" y="1909463"/>
                  <a:pt x="36929" y="1642115"/>
                  <a:pt x="0" y="1453146"/>
                </a:cubicBezTo>
                <a:cubicBezTo>
                  <a:pt x="-36929" y="1264177"/>
                  <a:pt x="16798" y="984697"/>
                  <a:pt x="0" y="829552"/>
                </a:cubicBezTo>
                <a:cubicBezTo>
                  <a:pt x="-16798" y="674407"/>
                  <a:pt x="66682" y="309404"/>
                  <a:pt x="0" y="0"/>
                </a:cubicBezTo>
                <a:close/>
              </a:path>
              <a:path w="2764968" h="5148943" stroke="0" extrusionOk="0">
                <a:moveTo>
                  <a:pt x="0" y="0"/>
                </a:moveTo>
                <a:cubicBezTo>
                  <a:pt x="194355" y="-15080"/>
                  <a:pt x="286851" y="44899"/>
                  <a:pt x="470045" y="0"/>
                </a:cubicBezTo>
                <a:cubicBezTo>
                  <a:pt x="653239" y="-44899"/>
                  <a:pt x="836118" y="27098"/>
                  <a:pt x="967739" y="0"/>
                </a:cubicBezTo>
                <a:cubicBezTo>
                  <a:pt x="1099360" y="-27098"/>
                  <a:pt x="1290877" y="25289"/>
                  <a:pt x="1465433" y="0"/>
                </a:cubicBezTo>
                <a:cubicBezTo>
                  <a:pt x="1639989" y="-25289"/>
                  <a:pt x="1862948" y="9875"/>
                  <a:pt x="2018427" y="0"/>
                </a:cubicBezTo>
                <a:cubicBezTo>
                  <a:pt x="2173906" y="-9875"/>
                  <a:pt x="2595777" y="2730"/>
                  <a:pt x="2764968" y="0"/>
                </a:cubicBezTo>
                <a:cubicBezTo>
                  <a:pt x="2812335" y="184572"/>
                  <a:pt x="2737481" y="308214"/>
                  <a:pt x="2764968" y="469126"/>
                </a:cubicBezTo>
                <a:cubicBezTo>
                  <a:pt x="2792455" y="630038"/>
                  <a:pt x="2749165" y="870986"/>
                  <a:pt x="2764968" y="1041231"/>
                </a:cubicBezTo>
                <a:cubicBezTo>
                  <a:pt x="2780771" y="1211476"/>
                  <a:pt x="2712208" y="1374205"/>
                  <a:pt x="2764968" y="1510357"/>
                </a:cubicBezTo>
                <a:cubicBezTo>
                  <a:pt x="2817728" y="1646509"/>
                  <a:pt x="2754709" y="1810850"/>
                  <a:pt x="2764968" y="2082461"/>
                </a:cubicBezTo>
                <a:cubicBezTo>
                  <a:pt x="2775227" y="2354072"/>
                  <a:pt x="2731995" y="2506775"/>
                  <a:pt x="2764968" y="2757545"/>
                </a:cubicBezTo>
                <a:cubicBezTo>
                  <a:pt x="2797941" y="3008315"/>
                  <a:pt x="2708476" y="3199520"/>
                  <a:pt x="2764968" y="3381139"/>
                </a:cubicBezTo>
                <a:cubicBezTo>
                  <a:pt x="2821460" y="3562758"/>
                  <a:pt x="2698667" y="3796667"/>
                  <a:pt x="2764968" y="3953244"/>
                </a:cubicBezTo>
                <a:cubicBezTo>
                  <a:pt x="2831269" y="4109821"/>
                  <a:pt x="2739365" y="4169915"/>
                  <a:pt x="2764968" y="4370881"/>
                </a:cubicBezTo>
                <a:cubicBezTo>
                  <a:pt x="2790571" y="4571847"/>
                  <a:pt x="2741226" y="4973712"/>
                  <a:pt x="2764968" y="5148943"/>
                </a:cubicBezTo>
                <a:cubicBezTo>
                  <a:pt x="2575832" y="5187348"/>
                  <a:pt x="2526095" y="5121092"/>
                  <a:pt x="2294923" y="5148943"/>
                </a:cubicBezTo>
                <a:cubicBezTo>
                  <a:pt x="2063751" y="5176794"/>
                  <a:pt x="1983752" y="5146078"/>
                  <a:pt x="1741930" y="5148943"/>
                </a:cubicBezTo>
                <a:cubicBezTo>
                  <a:pt x="1500108" y="5151808"/>
                  <a:pt x="1425914" y="5128042"/>
                  <a:pt x="1188936" y="5148943"/>
                </a:cubicBezTo>
                <a:cubicBezTo>
                  <a:pt x="951958" y="5169844"/>
                  <a:pt x="827089" y="5127366"/>
                  <a:pt x="691242" y="5148943"/>
                </a:cubicBezTo>
                <a:cubicBezTo>
                  <a:pt x="555395" y="5170520"/>
                  <a:pt x="215200" y="5123917"/>
                  <a:pt x="0" y="5148943"/>
                </a:cubicBezTo>
                <a:cubicBezTo>
                  <a:pt x="-13577" y="5011341"/>
                  <a:pt x="5779" y="4734601"/>
                  <a:pt x="0" y="4473859"/>
                </a:cubicBezTo>
                <a:cubicBezTo>
                  <a:pt x="-5779" y="4213117"/>
                  <a:pt x="61179" y="4082748"/>
                  <a:pt x="0" y="3953244"/>
                </a:cubicBezTo>
                <a:cubicBezTo>
                  <a:pt x="-61179" y="3823741"/>
                  <a:pt x="36544" y="3549316"/>
                  <a:pt x="0" y="3329650"/>
                </a:cubicBezTo>
                <a:cubicBezTo>
                  <a:pt x="-36544" y="3109984"/>
                  <a:pt x="2654" y="3088366"/>
                  <a:pt x="0" y="2912013"/>
                </a:cubicBezTo>
                <a:cubicBezTo>
                  <a:pt x="-2654" y="2735660"/>
                  <a:pt x="80570" y="2469612"/>
                  <a:pt x="0" y="2236930"/>
                </a:cubicBezTo>
                <a:cubicBezTo>
                  <a:pt x="-80570" y="2004248"/>
                  <a:pt x="50389" y="1797565"/>
                  <a:pt x="0" y="1561846"/>
                </a:cubicBezTo>
                <a:cubicBezTo>
                  <a:pt x="-50389" y="1326127"/>
                  <a:pt x="10609" y="1070647"/>
                  <a:pt x="0" y="886762"/>
                </a:cubicBezTo>
                <a:cubicBezTo>
                  <a:pt x="-10609" y="702877"/>
                  <a:pt x="36166" y="267638"/>
                  <a:pt x="0" y="0"/>
                </a:cubicBezTo>
                <a:close/>
              </a:path>
            </a:pathLst>
          </a:custGeom>
          <a:ln>
            <a:solidFill>
              <a:schemeClr val="accent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8" name="Ορθογώνιο: Στρογγύλεμα γωνιών 7">
            <a:extLst>
              <a:ext uri="{FF2B5EF4-FFF2-40B4-BE49-F238E27FC236}">
                <a16:creationId xmlns:a16="http://schemas.microsoft.com/office/drawing/2014/main" id="{8F7D755F-FBA5-45F6-C2D9-7BE9F1C5DBAD}"/>
              </a:ext>
            </a:extLst>
          </p:cNvPr>
          <p:cNvSpPr/>
          <p:nvPr/>
        </p:nvSpPr>
        <p:spPr>
          <a:xfrm>
            <a:off x="8170078" y="5494752"/>
            <a:ext cx="3646451" cy="108857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solidFill>
                <a:schemeClr val="tx1"/>
              </a:solidFill>
            </a:endParaRPr>
          </a:p>
          <a:p>
            <a:pPr algn="ctr"/>
            <a:r>
              <a:rPr lang="el-GR" dirty="0">
                <a:solidFill>
                  <a:schemeClr val="tx1"/>
                </a:solidFill>
              </a:rPr>
              <a:t>Γρηγόρης Κ. Ορφανίδης, </a:t>
            </a:r>
            <a:r>
              <a:rPr lang="el-GR" i="1" dirty="0">
                <a:solidFill>
                  <a:schemeClr val="tx1"/>
                </a:solidFill>
              </a:rPr>
              <a:t>Η πολυτάραχη ζωή μου: μνήμες και στιγμιότυπα</a:t>
            </a:r>
            <a:r>
              <a:rPr lang="el-GR" dirty="0">
                <a:solidFill>
                  <a:schemeClr val="tx1"/>
                </a:solidFill>
              </a:rPr>
              <a:t> , Ηλίας </a:t>
            </a:r>
            <a:r>
              <a:rPr lang="el-GR" dirty="0" err="1">
                <a:solidFill>
                  <a:schemeClr val="tx1"/>
                </a:solidFill>
              </a:rPr>
              <a:t>Επιφανίου</a:t>
            </a:r>
            <a:r>
              <a:rPr lang="el-GR" dirty="0">
                <a:solidFill>
                  <a:schemeClr val="tx1"/>
                </a:solidFill>
              </a:rPr>
              <a:t>, Λευκωσία 2014, σελ. 85. </a:t>
            </a:r>
            <a:endParaRPr lang="el-GR" dirty="0">
              <a:solidFill>
                <a:schemeClr val="tx1"/>
              </a:solidFill>
              <a:latin typeface="Arial" panose="020B0604020202020204" pitchFamily="34" charset="0"/>
            </a:endParaRPr>
          </a:p>
          <a:p>
            <a:pPr algn="ctr"/>
            <a:r>
              <a:rPr lang="el-GR" dirty="0"/>
              <a:t> </a:t>
            </a:r>
          </a:p>
        </p:txBody>
      </p:sp>
      <p:pic>
        <p:nvPicPr>
          <p:cNvPr id="12" name="Εικόνα 11">
            <a:extLst>
              <a:ext uri="{FF2B5EF4-FFF2-40B4-BE49-F238E27FC236}">
                <a16:creationId xmlns:a16="http://schemas.microsoft.com/office/drawing/2014/main" id="{B64DCF49-20A2-CCCD-8DA4-755FC19AF63F}"/>
              </a:ext>
            </a:extLst>
          </p:cNvPr>
          <p:cNvPicPr>
            <a:picLocks noChangeAspect="1"/>
          </p:cNvPicPr>
          <p:nvPr/>
        </p:nvPicPr>
        <p:blipFill>
          <a:blip r:embed="rId2">
            <a:extLst>
              <a:ext uri="{28A0092B-C50C-407E-A947-70E740481C1C}">
                <a14:useLocalDpi xmlns:a14="http://schemas.microsoft.com/office/drawing/2010/main" val="0"/>
              </a:ext>
            </a:extLst>
          </a:blip>
          <a:srcRect l="80591" t="36118" r="15609" b="28855"/>
          <a:stretch>
            <a:fillRect/>
          </a:stretch>
        </p:blipFill>
        <p:spPr>
          <a:xfrm rot="5400000">
            <a:off x="9182100" y="2400303"/>
            <a:ext cx="696686" cy="5323113"/>
          </a:xfrm>
          <a:custGeom>
            <a:avLst/>
            <a:gdLst>
              <a:gd name="csX0" fmla="*/ 0 w 696686"/>
              <a:gd name="csY0" fmla="*/ 0 h 5323113"/>
              <a:gd name="csX1" fmla="*/ 355310 w 696686"/>
              <a:gd name="csY1" fmla="*/ 0 h 5323113"/>
              <a:gd name="csX2" fmla="*/ 696686 w 696686"/>
              <a:gd name="csY2" fmla="*/ 0 h 5323113"/>
              <a:gd name="csX3" fmla="*/ 696686 w 696686"/>
              <a:gd name="csY3" fmla="*/ 644688 h 5323113"/>
              <a:gd name="csX4" fmla="*/ 696686 w 696686"/>
              <a:gd name="csY4" fmla="*/ 1289376 h 5323113"/>
              <a:gd name="csX5" fmla="*/ 696686 w 696686"/>
              <a:gd name="csY5" fmla="*/ 1934064 h 5323113"/>
              <a:gd name="csX6" fmla="*/ 696686 w 696686"/>
              <a:gd name="csY6" fmla="*/ 2578753 h 5323113"/>
              <a:gd name="csX7" fmla="*/ 696686 w 696686"/>
              <a:gd name="csY7" fmla="*/ 3170210 h 5323113"/>
              <a:gd name="csX8" fmla="*/ 696686 w 696686"/>
              <a:gd name="csY8" fmla="*/ 3868129 h 5323113"/>
              <a:gd name="csX9" fmla="*/ 696686 w 696686"/>
              <a:gd name="csY9" fmla="*/ 4512817 h 5323113"/>
              <a:gd name="csX10" fmla="*/ 696686 w 696686"/>
              <a:gd name="csY10" fmla="*/ 5323113 h 5323113"/>
              <a:gd name="csX11" fmla="*/ 341376 w 696686"/>
              <a:gd name="csY11" fmla="*/ 5323113 h 5323113"/>
              <a:gd name="csX12" fmla="*/ 0 w 696686"/>
              <a:gd name="csY12" fmla="*/ 5323113 h 5323113"/>
              <a:gd name="csX13" fmla="*/ 0 w 696686"/>
              <a:gd name="csY13" fmla="*/ 4838118 h 5323113"/>
              <a:gd name="csX14" fmla="*/ 0 w 696686"/>
              <a:gd name="csY14" fmla="*/ 4406355 h 5323113"/>
              <a:gd name="csX15" fmla="*/ 0 w 696686"/>
              <a:gd name="csY15" fmla="*/ 3974591 h 5323113"/>
              <a:gd name="csX16" fmla="*/ 0 w 696686"/>
              <a:gd name="csY16" fmla="*/ 3436365 h 5323113"/>
              <a:gd name="csX17" fmla="*/ 0 w 696686"/>
              <a:gd name="csY17" fmla="*/ 2951370 h 5323113"/>
              <a:gd name="csX18" fmla="*/ 0 w 696686"/>
              <a:gd name="csY18" fmla="*/ 2519607 h 5323113"/>
              <a:gd name="csX19" fmla="*/ 0 w 696686"/>
              <a:gd name="csY19" fmla="*/ 2087843 h 5323113"/>
              <a:gd name="csX20" fmla="*/ 0 w 696686"/>
              <a:gd name="csY20" fmla="*/ 1443155 h 5323113"/>
              <a:gd name="csX21" fmla="*/ 0 w 696686"/>
              <a:gd name="csY21" fmla="*/ 958160 h 5323113"/>
              <a:gd name="csX22" fmla="*/ 0 w 696686"/>
              <a:gd name="csY22" fmla="*/ 0 h 5323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96686" h="5323113" fill="none" extrusionOk="0">
                <a:moveTo>
                  <a:pt x="0" y="0"/>
                </a:moveTo>
                <a:cubicBezTo>
                  <a:pt x="101394" y="-9199"/>
                  <a:pt x="213099" y="10723"/>
                  <a:pt x="355310" y="0"/>
                </a:cubicBezTo>
                <a:cubicBezTo>
                  <a:pt x="497521" y="-10723"/>
                  <a:pt x="544949" y="6561"/>
                  <a:pt x="696686" y="0"/>
                </a:cubicBezTo>
                <a:cubicBezTo>
                  <a:pt x="708609" y="216909"/>
                  <a:pt x="639379" y="398025"/>
                  <a:pt x="696686" y="644688"/>
                </a:cubicBezTo>
                <a:cubicBezTo>
                  <a:pt x="753993" y="891351"/>
                  <a:pt x="661311" y="1012153"/>
                  <a:pt x="696686" y="1289376"/>
                </a:cubicBezTo>
                <a:cubicBezTo>
                  <a:pt x="732061" y="1566599"/>
                  <a:pt x="679919" y="1799231"/>
                  <a:pt x="696686" y="1934064"/>
                </a:cubicBezTo>
                <a:cubicBezTo>
                  <a:pt x="713453" y="2068897"/>
                  <a:pt x="695651" y="2356100"/>
                  <a:pt x="696686" y="2578753"/>
                </a:cubicBezTo>
                <a:cubicBezTo>
                  <a:pt x="697721" y="2801406"/>
                  <a:pt x="641380" y="3031656"/>
                  <a:pt x="696686" y="3170210"/>
                </a:cubicBezTo>
                <a:cubicBezTo>
                  <a:pt x="751992" y="3308764"/>
                  <a:pt x="627317" y="3607440"/>
                  <a:pt x="696686" y="3868129"/>
                </a:cubicBezTo>
                <a:cubicBezTo>
                  <a:pt x="766055" y="4128818"/>
                  <a:pt x="651780" y="4235408"/>
                  <a:pt x="696686" y="4512817"/>
                </a:cubicBezTo>
                <a:cubicBezTo>
                  <a:pt x="741592" y="4790226"/>
                  <a:pt x="651251" y="5122976"/>
                  <a:pt x="696686" y="5323113"/>
                </a:cubicBezTo>
                <a:cubicBezTo>
                  <a:pt x="520399" y="5333513"/>
                  <a:pt x="481993" y="5289554"/>
                  <a:pt x="341376" y="5323113"/>
                </a:cubicBezTo>
                <a:cubicBezTo>
                  <a:pt x="200759" y="5356672"/>
                  <a:pt x="78570" y="5288931"/>
                  <a:pt x="0" y="5323113"/>
                </a:cubicBezTo>
                <a:cubicBezTo>
                  <a:pt x="-21751" y="5212843"/>
                  <a:pt x="39691" y="5038560"/>
                  <a:pt x="0" y="4838118"/>
                </a:cubicBezTo>
                <a:cubicBezTo>
                  <a:pt x="-39691" y="4637676"/>
                  <a:pt x="41298" y="4524006"/>
                  <a:pt x="0" y="4406355"/>
                </a:cubicBezTo>
                <a:cubicBezTo>
                  <a:pt x="-41298" y="4288704"/>
                  <a:pt x="19125" y="4141324"/>
                  <a:pt x="0" y="3974591"/>
                </a:cubicBezTo>
                <a:cubicBezTo>
                  <a:pt x="-19125" y="3807858"/>
                  <a:pt x="20882" y="3671059"/>
                  <a:pt x="0" y="3436365"/>
                </a:cubicBezTo>
                <a:cubicBezTo>
                  <a:pt x="-20882" y="3201671"/>
                  <a:pt x="46197" y="3144364"/>
                  <a:pt x="0" y="2951370"/>
                </a:cubicBezTo>
                <a:cubicBezTo>
                  <a:pt x="-46197" y="2758377"/>
                  <a:pt x="34786" y="2660874"/>
                  <a:pt x="0" y="2519607"/>
                </a:cubicBezTo>
                <a:cubicBezTo>
                  <a:pt x="-34786" y="2378340"/>
                  <a:pt x="43373" y="2252122"/>
                  <a:pt x="0" y="2087843"/>
                </a:cubicBezTo>
                <a:cubicBezTo>
                  <a:pt x="-43373" y="1923564"/>
                  <a:pt x="13366" y="1678394"/>
                  <a:pt x="0" y="1443155"/>
                </a:cubicBezTo>
                <a:cubicBezTo>
                  <a:pt x="-13366" y="1207916"/>
                  <a:pt x="52261" y="1062622"/>
                  <a:pt x="0" y="958160"/>
                </a:cubicBezTo>
                <a:cubicBezTo>
                  <a:pt x="-52261" y="853698"/>
                  <a:pt x="16864" y="247194"/>
                  <a:pt x="0" y="0"/>
                </a:cubicBezTo>
                <a:close/>
              </a:path>
              <a:path w="696686" h="5323113" stroke="0" extrusionOk="0">
                <a:moveTo>
                  <a:pt x="0" y="0"/>
                </a:moveTo>
                <a:cubicBezTo>
                  <a:pt x="158574" y="-36575"/>
                  <a:pt x="187455" y="6487"/>
                  <a:pt x="327442" y="0"/>
                </a:cubicBezTo>
                <a:cubicBezTo>
                  <a:pt x="467429" y="-6487"/>
                  <a:pt x="571239" y="2754"/>
                  <a:pt x="696686" y="0"/>
                </a:cubicBezTo>
                <a:cubicBezTo>
                  <a:pt x="729491" y="226003"/>
                  <a:pt x="665133" y="277971"/>
                  <a:pt x="696686" y="484995"/>
                </a:cubicBezTo>
                <a:cubicBezTo>
                  <a:pt x="728239" y="692020"/>
                  <a:pt x="678487" y="876205"/>
                  <a:pt x="696686" y="1129683"/>
                </a:cubicBezTo>
                <a:cubicBezTo>
                  <a:pt x="714885" y="1383161"/>
                  <a:pt x="686468" y="1403858"/>
                  <a:pt x="696686" y="1614678"/>
                </a:cubicBezTo>
                <a:cubicBezTo>
                  <a:pt x="706904" y="1825498"/>
                  <a:pt x="619883" y="2004546"/>
                  <a:pt x="696686" y="2312597"/>
                </a:cubicBezTo>
                <a:cubicBezTo>
                  <a:pt x="773489" y="2620648"/>
                  <a:pt x="657062" y="2648520"/>
                  <a:pt x="696686" y="2904054"/>
                </a:cubicBezTo>
                <a:cubicBezTo>
                  <a:pt x="736310" y="3159588"/>
                  <a:pt x="673565" y="3147391"/>
                  <a:pt x="696686" y="3389049"/>
                </a:cubicBezTo>
                <a:cubicBezTo>
                  <a:pt x="719807" y="3630708"/>
                  <a:pt x="668242" y="3817747"/>
                  <a:pt x="696686" y="3980506"/>
                </a:cubicBezTo>
                <a:cubicBezTo>
                  <a:pt x="725130" y="4143265"/>
                  <a:pt x="659436" y="4378773"/>
                  <a:pt x="696686" y="4678425"/>
                </a:cubicBezTo>
                <a:cubicBezTo>
                  <a:pt x="733936" y="4978077"/>
                  <a:pt x="625444" y="5176039"/>
                  <a:pt x="696686" y="5323113"/>
                </a:cubicBezTo>
                <a:cubicBezTo>
                  <a:pt x="589371" y="5351859"/>
                  <a:pt x="439578" y="5299711"/>
                  <a:pt x="348343" y="5323113"/>
                </a:cubicBezTo>
                <a:cubicBezTo>
                  <a:pt x="257108" y="5346515"/>
                  <a:pt x="104842" y="5293734"/>
                  <a:pt x="0" y="5323113"/>
                </a:cubicBezTo>
                <a:cubicBezTo>
                  <a:pt x="-19596" y="5121953"/>
                  <a:pt x="39372" y="5026665"/>
                  <a:pt x="0" y="4891349"/>
                </a:cubicBezTo>
                <a:cubicBezTo>
                  <a:pt x="-39372" y="4756033"/>
                  <a:pt x="68544" y="4451542"/>
                  <a:pt x="0" y="4193430"/>
                </a:cubicBezTo>
                <a:cubicBezTo>
                  <a:pt x="-68544" y="3935318"/>
                  <a:pt x="55660" y="3833022"/>
                  <a:pt x="0" y="3548742"/>
                </a:cubicBezTo>
                <a:cubicBezTo>
                  <a:pt x="-55660" y="3264462"/>
                  <a:pt x="41895" y="3223475"/>
                  <a:pt x="0" y="2904054"/>
                </a:cubicBezTo>
                <a:cubicBezTo>
                  <a:pt x="-41895" y="2584633"/>
                  <a:pt x="22917" y="2497784"/>
                  <a:pt x="0" y="2312597"/>
                </a:cubicBezTo>
                <a:cubicBezTo>
                  <a:pt x="-22917" y="2127410"/>
                  <a:pt x="19522" y="1948921"/>
                  <a:pt x="0" y="1667909"/>
                </a:cubicBezTo>
                <a:cubicBezTo>
                  <a:pt x="-19522" y="1386897"/>
                  <a:pt x="55755" y="1122991"/>
                  <a:pt x="0" y="969989"/>
                </a:cubicBezTo>
                <a:cubicBezTo>
                  <a:pt x="-55755" y="816987"/>
                  <a:pt x="35955" y="367824"/>
                  <a:pt x="0" y="0"/>
                </a:cubicBezTo>
                <a:close/>
              </a:path>
            </a:pathLst>
          </a:custGeom>
          <a:ln>
            <a:solidFill>
              <a:schemeClr val="accent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Tree>
    <p:extLst>
      <p:ext uri="{BB962C8B-B14F-4D97-AF65-F5344CB8AC3E}">
        <p14:creationId xmlns:p14="http://schemas.microsoft.com/office/powerpoint/2010/main" val="200841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CFA6B-8A8D-29A1-A204-1D3C43166437}"/>
            </a:ext>
          </a:extLst>
        </p:cNvPr>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03872FDF-D965-B1BC-E419-99D251310410}"/>
              </a:ext>
            </a:extLst>
          </p:cNvPr>
          <p:cNvSpPr/>
          <p:nvPr/>
        </p:nvSpPr>
        <p:spPr>
          <a:xfrm>
            <a:off x="212268" y="376776"/>
            <a:ext cx="8213275" cy="994824"/>
          </a:xfrm>
          <a:custGeom>
            <a:avLst/>
            <a:gdLst>
              <a:gd name="csX0" fmla="*/ 0 w 8213275"/>
              <a:gd name="csY0" fmla="*/ 165807 h 994824"/>
              <a:gd name="csX1" fmla="*/ 165807 w 8213275"/>
              <a:gd name="csY1" fmla="*/ 0 h 994824"/>
              <a:gd name="csX2" fmla="*/ 571150 w 8213275"/>
              <a:gd name="csY2" fmla="*/ 0 h 994824"/>
              <a:gd name="csX3" fmla="*/ 1134125 w 8213275"/>
              <a:gd name="csY3" fmla="*/ 0 h 994824"/>
              <a:gd name="csX4" fmla="*/ 1539468 w 8213275"/>
              <a:gd name="csY4" fmla="*/ 0 h 994824"/>
              <a:gd name="csX5" fmla="*/ 1944810 w 8213275"/>
              <a:gd name="csY5" fmla="*/ 0 h 994824"/>
              <a:gd name="csX6" fmla="*/ 2271336 w 8213275"/>
              <a:gd name="csY6" fmla="*/ 0 h 994824"/>
              <a:gd name="csX7" fmla="*/ 2597862 w 8213275"/>
              <a:gd name="csY7" fmla="*/ 0 h 994824"/>
              <a:gd name="csX8" fmla="*/ 2924388 w 8213275"/>
              <a:gd name="csY8" fmla="*/ 0 h 994824"/>
              <a:gd name="csX9" fmla="*/ 3329731 w 8213275"/>
              <a:gd name="csY9" fmla="*/ 0 h 994824"/>
              <a:gd name="csX10" fmla="*/ 3656257 w 8213275"/>
              <a:gd name="csY10" fmla="*/ 0 h 994824"/>
              <a:gd name="csX11" fmla="*/ 4061599 w 8213275"/>
              <a:gd name="csY11" fmla="*/ 0 h 994824"/>
              <a:gd name="csX12" fmla="*/ 4545759 w 8213275"/>
              <a:gd name="csY12" fmla="*/ 0 h 994824"/>
              <a:gd name="csX13" fmla="*/ 5187551 w 8213275"/>
              <a:gd name="csY13" fmla="*/ 0 h 994824"/>
              <a:gd name="csX14" fmla="*/ 5514077 w 8213275"/>
              <a:gd name="csY14" fmla="*/ 0 h 994824"/>
              <a:gd name="csX15" fmla="*/ 6077053 w 8213275"/>
              <a:gd name="csY15" fmla="*/ 0 h 994824"/>
              <a:gd name="csX16" fmla="*/ 6640029 w 8213275"/>
              <a:gd name="csY16" fmla="*/ 0 h 994824"/>
              <a:gd name="csX17" fmla="*/ 6966554 w 8213275"/>
              <a:gd name="csY17" fmla="*/ 0 h 994824"/>
              <a:gd name="csX18" fmla="*/ 7450714 w 8213275"/>
              <a:gd name="csY18" fmla="*/ 0 h 994824"/>
              <a:gd name="csX19" fmla="*/ 8047468 w 8213275"/>
              <a:gd name="csY19" fmla="*/ 0 h 994824"/>
              <a:gd name="csX20" fmla="*/ 8213275 w 8213275"/>
              <a:gd name="csY20" fmla="*/ 165807 h 994824"/>
              <a:gd name="csX21" fmla="*/ 8213275 w 8213275"/>
              <a:gd name="csY21" fmla="*/ 484148 h 994824"/>
              <a:gd name="csX22" fmla="*/ 8213275 w 8213275"/>
              <a:gd name="csY22" fmla="*/ 829017 h 994824"/>
              <a:gd name="csX23" fmla="*/ 8047468 w 8213275"/>
              <a:gd name="csY23" fmla="*/ 994824 h 994824"/>
              <a:gd name="csX24" fmla="*/ 7563309 w 8213275"/>
              <a:gd name="csY24" fmla="*/ 994824 h 994824"/>
              <a:gd name="csX25" fmla="*/ 7000333 w 8213275"/>
              <a:gd name="csY25" fmla="*/ 994824 h 994824"/>
              <a:gd name="csX26" fmla="*/ 6279724 w 8213275"/>
              <a:gd name="csY26" fmla="*/ 994824 h 994824"/>
              <a:gd name="csX27" fmla="*/ 5874381 w 8213275"/>
              <a:gd name="csY27" fmla="*/ 994824 h 994824"/>
              <a:gd name="csX28" fmla="*/ 5547856 w 8213275"/>
              <a:gd name="csY28" fmla="*/ 994824 h 994824"/>
              <a:gd name="csX29" fmla="*/ 5221330 w 8213275"/>
              <a:gd name="csY29" fmla="*/ 994824 h 994824"/>
              <a:gd name="csX30" fmla="*/ 4579537 w 8213275"/>
              <a:gd name="csY30" fmla="*/ 994824 h 994824"/>
              <a:gd name="csX31" fmla="*/ 3937745 w 8213275"/>
              <a:gd name="csY31" fmla="*/ 994824 h 994824"/>
              <a:gd name="csX32" fmla="*/ 3453586 w 8213275"/>
              <a:gd name="csY32" fmla="*/ 994824 h 994824"/>
              <a:gd name="csX33" fmla="*/ 2969426 w 8213275"/>
              <a:gd name="csY33" fmla="*/ 994824 h 994824"/>
              <a:gd name="csX34" fmla="*/ 2642900 w 8213275"/>
              <a:gd name="csY34" fmla="*/ 994824 h 994824"/>
              <a:gd name="csX35" fmla="*/ 2316375 w 8213275"/>
              <a:gd name="csY35" fmla="*/ 994824 h 994824"/>
              <a:gd name="csX36" fmla="*/ 1595765 w 8213275"/>
              <a:gd name="csY36" fmla="*/ 994824 h 994824"/>
              <a:gd name="csX37" fmla="*/ 1032790 w 8213275"/>
              <a:gd name="csY37" fmla="*/ 994824 h 994824"/>
              <a:gd name="csX38" fmla="*/ 706264 w 8213275"/>
              <a:gd name="csY38" fmla="*/ 994824 h 994824"/>
              <a:gd name="csX39" fmla="*/ 165807 w 8213275"/>
              <a:gd name="csY39" fmla="*/ 994824 h 994824"/>
              <a:gd name="csX40" fmla="*/ 0 w 8213275"/>
              <a:gd name="csY40" fmla="*/ 829017 h 994824"/>
              <a:gd name="csX41" fmla="*/ 0 w 8213275"/>
              <a:gd name="csY41" fmla="*/ 497412 h 994824"/>
              <a:gd name="csX42" fmla="*/ 0 w 8213275"/>
              <a:gd name="csY42" fmla="*/ 165807 h 9948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213275" h="994824" fill="none" extrusionOk="0">
                <a:moveTo>
                  <a:pt x="0" y="165807"/>
                </a:moveTo>
                <a:cubicBezTo>
                  <a:pt x="-17022" y="71423"/>
                  <a:pt x="73036" y="-2210"/>
                  <a:pt x="165807" y="0"/>
                </a:cubicBezTo>
                <a:cubicBezTo>
                  <a:pt x="262695" y="-16418"/>
                  <a:pt x="451427" y="10120"/>
                  <a:pt x="571150" y="0"/>
                </a:cubicBezTo>
                <a:cubicBezTo>
                  <a:pt x="690873" y="-10120"/>
                  <a:pt x="909655" y="24287"/>
                  <a:pt x="1134125" y="0"/>
                </a:cubicBezTo>
                <a:cubicBezTo>
                  <a:pt x="1358596" y="-24287"/>
                  <a:pt x="1446653" y="45786"/>
                  <a:pt x="1539468" y="0"/>
                </a:cubicBezTo>
                <a:cubicBezTo>
                  <a:pt x="1632283" y="-45786"/>
                  <a:pt x="1800914" y="43418"/>
                  <a:pt x="1944810" y="0"/>
                </a:cubicBezTo>
                <a:cubicBezTo>
                  <a:pt x="2088706" y="-43418"/>
                  <a:pt x="2201920" y="32433"/>
                  <a:pt x="2271336" y="0"/>
                </a:cubicBezTo>
                <a:cubicBezTo>
                  <a:pt x="2340752" y="-32433"/>
                  <a:pt x="2452584" y="21562"/>
                  <a:pt x="2597862" y="0"/>
                </a:cubicBezTo>
                <a:cubicBezTo>
                  <a:pt x="2743140" y="-21562"/>
                  <a:pt x="2779611" y="4855"/>
                  <a:pt x="2924388" y="0"/>
                </a:cubicBezTo>
                <a:cubicBezTo>
                  <a:pt x="3069165" y="-4855"/>
                  <a:pt x="3212737" y="42698"/>
                  <a:pt x="3329731" y="0"/>
                </a:cubicBezTo>
                <a:cubicBezTo>
                  <a:pt x="3446725" y="-42698"/>
                  <a:pt x="3526050" y="4901"/>
                  <a:pt x="3656257" y="0"/>
                </a:cubicBezTo>
                <a:cubicBezTo>
                  <a:pt x="3786464" y="-4901"/>
                  <a:pt x="3934835" y="21186"/>
                  <a:pt x="4061599" y="0"/>
                </a:cubicBezTo>
                <a:cubicBezTo>
                  <a:pt x="4188363" y="-21186"/>
                  <a:pt x="4436751" y="28652"/>
                  <a:pt x="4545759" y="0"/>
                </a:cubicBezTo>
                <a:cubicBezTo>
                  <a:pt x="4654767" y="-28652"/>
                  <a:pt x="5037044" y="53764"/>
                  <a:pt x="5187551" y="0"/>
                </a:cubicBezTo>
                <a:cubicBezTo>
                  <a:pt x="5338058" y="-53764"/>
                  <a:pt x="5395373" y="8964"/>
                  <a:pt x="5514077" y="0"/>
                </a:cubicBezTo>
                <a:cubicBezTo>
                  <a:pt x="5632781" y="-8964"/>
                  <a:pt x="5931653" y="50398"/>
                  <a:pt x="6077053" y="0"/>
                </a:cubicBezTo>
                <a:cubicBezTo>
                  <a:pt x="6222453" y="-50398"/>
                  <a:pt x="6432308" y="35339"/>
                  <a:pt x="6640029" y="0"/>
                </a:cubicBezTo>
                <a:cubicBezTo>
                  <a:pt x="6847750" y="-35339"/>
                  <a:pt x="6883405" y="36660"/>
                  <a:pt x="6966554" y="0"/>
                </a:cubicBezTo>
                <a:cubicBezTo>
                  <a:pt x="7049703" y="-36660"/>
                  <a:pt x="7239221" y="22702"/>
                  <a:pt x="7450714" y="0"/>
                </a:cubicBezTo>
                <a:cubicBezTo>
                  <a:pt x="7662207" y="-22702"/>
                  <a:pt x="7770559" y="38811"/>
                  <a:pt x="8047468" y="0"/>
                </a:cubicBezTo>
                <a:cubicBezTo>
                  <a:pt x="8134321" y="357"/>
                  <a:pt x="8195706" y="73479"/>
                  <a:pt x="8213275" y="165807"/>
                </a:cubicBezTo>
                <a:cubicBezTo>
                  <a:pt x="8239136" y="244314"/>
                  <a:pt x="8194170" y="368649"/>
                  <a:pt x="8213275" y="484148"/>
                </a:cubicBezTo>
                <a:cubicBezTo>
                  <a:pt x="8232380" y="599647"/>
                  <a:pt x="8194794" y="753924"/>
                  <a:pt x="8213275" y="829017"/>
                </a:cubicBezTo>
                <a:cubicBezTo>
                  <a:pt x="8211568" y="918970"/>
                  <a:pt x="8122915" y="1000610"/>
                  <a:pt x="8047468" y="994824"/>
                </a:cubicBezTo>
                <a:cubicBezTo>
                  <a:pt x="7869805" y="1035082"/>
                  <a:pt x="7769929" y="989322"/>
                  <a:pt x="7563309" y="994824"/>
                </a:cubicBezTo>
                <a:cubicBezTo>
                  <a:pt x="7356689" y="1000326"/>
                  <a:pt x="7175028" y="989931"/>
                  <a:pt x="7000333" y="994824"/>
                </a:cubicBezTo>
                <a:cubicBezTo>
                  <a:pt x="6825638" y="999717"/>
                  <a:pt x="6602335" y="929090"/>
                  <a:pt x="6279724" y="994824"/>
                </a:cubicBezTo>
                <a:cubicBezTo>
                  <a:pt x="5957113" y="1060558"/>
                  <a:pt x="5970501" y="953500"/>
                  <a:pt x="5874381" y="994824"/>
                </a:cubicBezTo>
                <a:cubicBezTo>
                  <a:pt x="5778261" y="1036148"/>
                  <a:pt x="5708581" y="985345"/>
                  <a:pt x="5547856" y="994824"/>
                </a:cubicBezTo>
                <a:cubicBezTo>
                  <a:pt x="5387132" y="1004303"/>
                  <a:pt x="5288863" y="974815"/>
                  <a:pt x="5221330" y="994824"/>
                </a:cubicBezTo>
                <a:cubicBezTo>
                  <a:pt x="5153797" y="1014833"/>
                  <a:pt x="4786648" y="953821"/>
                  <a:pt x="4579537" y="994824"/>
                </a:cubicBezTo>
                <a:cubicBezTo>
                  <a:pt x="4372426" y="1035827"/>
                  <a:pt x="4200835" y="972404"/>
                  <a:pt x="3937745" y="994824"/>
                </a:cubicBezTo>
                <a:cubicBezTo>
                  <a:pt x="3674655" y="1017244"/>
                  <a:pt x="3552967" y="970088"/>
                  <a:pt x="3453586" y="994824"/>
                </a:cubicBezTo>
                <a:cubicBezTo>
                  <a:pt x="3354205" y="1019560"/>
                  <a:pt x="3084485" y="957531"/>
                  <a:pt x="2969426" y="994824"/>
                </a:cubicBezTo>
                <a:cubicBezTo>
                  <a:pt x="2854367" y="1032117"/>
                  <a:pt x="2726076" y="990955"/>
                  <a:pt x="2642900" y="994824"/>
                </a:cubicBezTo>
                <a:cubicBezTo>
                  <a:pt x="2559724" y="998693"/>
                  <a:pt x="2395723" y="966319"/>
                  <a:pt x="2316375" y="994824"/>
                </a:cubicBezTo>
                <a:cubicBezTo>
                  <a:pt x="2237028" y="1023329"/>
                  <a:pt x="1749694" y="938529"/>
                  <a:pt x="1595765" y="994824"/>
                </a:cubicBezTo>
                <a:cubicBezTo>
                  <a:pt x="1441836" y="1051119"/>
                  <a:pt x="1216735" y="936012"/>
                  <a:pt x="1032790" y="994824"/>
                </a:cubicBezTo>
                <a:cubicBezTo>
                  <a:pt x="848845" y="1053636"/>
                  <a:pt x="821354" y="968863"/>
                  <a:pt x="706264" y="994824"/>
                </a:cubicBezTo>
                <a:cubicBezTo>
                  <a:pt x="591174" y="1020785"/>
                  <a:pt x="399103" y="957529"/>
                  <a:pt x="165807" y="994824"/>
                </a:cubicBezTo>
                <a:cubicBezTo>
                  <a:pt x="53501" y="992584"/>
                  <a:pt x="-11918" y="928321"/>
                  <a:pt x="0" y="829017"/>
                </a:cubicBezTo>
                <a:cubicBezTo>
                  <a:pt x="-28334" y="665277"/>
                  <a:pt x="36444" y="610282"/>
                  <a:pt x="0" y="497412"/>
                </a:cubicBezTo>
                <a:cubicBezTo>
                  <a:pt x="-36444" y="384542"/>
                  <a:pt x="36197" y="289857"/>
                  <a:pt x="0" y="165807"/>
                </a:cubicBezTo>
                <a:close/>
              </a:path>
              <a:path w="8213275" h="994824" stroke="0" extrusionOk="0">
                <a:moveTo>
                  <a:pt x="0" y="165807"/>
                </a:moveTo>
                <a:cubicBezTo>
                  <a:pt x="20961" y="58559"/>
                  <a:pt x="76103" y="-23295"/>
                  <a:pt x="165807" y="0"/>
                </a:cubicBezTo>
                <a:cubicBezTo>
                  <a:pt x="477015" y="-73974"/>
                  <a:pt x="679029" y="21831"/>
                  <a:pt x="807599" y="0"/>
                </a:cubicBezTo>
                <a:cubicBezTo>
                  <a:pt x="936169" y="-21831"/>
                  <a:pt x="1014379" y="12021"/>
                  <a:pt x="1212942" y="0"/>
                </a:cubicBezTo>
                <a:cubicBezTo>
                  <a:pt x="1411505" y="-12021"/>
                  <a:pt x="1689959" y="23348"/>
                  <a:pt x="1854734" y="0"/>
                </a:cubicBezTo>
                <a:cubicBezTo>
                  <a:pt x="2019509" y="-23348"/>
                  <a:pt x="2330509" y="6673"/>
                  <a:pt x="2496527" y="0"/>
                </a:cubicBezTo>
                <a:cubicBezTo>
                  <a:pt x="2662545" y="-6673"/>
                  <a:pt x="2794928" y="30312"/>
                  <a:pt x="2901869" y="0"/>
                </a:cubicBezTo>
                <a:cubicBezTo>
                  <a:pt x="3008810" y="-30312"/>
                  <a:pt x="3202572" y="28464"/>
                  <a:pt x="3307212" y="0"/>
                </a:cubicBezTo>
                <a:cubicBezTo>
                  <a:pt x="3411852" y="-28464"/>
                  <a:pt x="3812695" y="4512"/>
                  <a:pt x="4027821" y="0"/>
                </a:cubicBezTo>
                <a:cubicBezTo>
                  <a:pt x="4242947" y="-4512"/>
                  <a:pt x="4299076" y="31764"/>
                  <a:pt x="4433163" y="0"/>
                </a:cubicBezTo>
                <a:cubicBezTo>
                  <a:pt x="4567250" y="-31764"/>
                  <a:pt x="4960816" y="60000"/>
                  <a:pt x="5153772" y="0"/>
                </a:cubicBezTo>
                <a:cubicBezTo>
                  <a:pt x="5346728" y="-60000"/>
                  <a:pt x="5443604" y="49875"/>
                  <a:pt x="5637932" y="0"/>
                </a:cubicBezTo>
                <a:cubicBezTo>
                  <a:pt x="5832260" y="-49875"/>
                  <a:pt x="6012901" y="25296"/>
                  <a:pt x="6122091" y="0"/>
                </a:cubicBezTo>
                <a:cubicBezTo>
                  <a:pt x="6231281" y="-25296"/>
                  <a:pt x="6545332" y="58093"/>
                  <a:pt x="6685067" y="0"/>
                </a:cubicBezTo>
                <a:cubicBezTo>
                  <a:pt x="6824802" y="-58093"/>
                  <a:pt x="6962814" y="12454"/>
                  <a:pt x="7090409" y="0"/>
                </a:cubicBezTo>
                <a:cubicBezTo>
                  <a:pt x="7218004" y="-12454"/>
                  <a:pt x="7746794" y="86194"/>
                  <a:pt x="8047468" y="0"/>
                </a:cubicBezTo>
                <a:cubicBezTo>
                  <a:pt x="8151689" y="7215"/>
                  <a:pt x="8221520" y="74430"/>
                  <a:pt x="8213275" y="165807"/>
                </a:cubicBezTo>
                <a:cubicBezTo>
                  <a:pt x="8213301" y="247063"/>
                  <a:pt x="8197982" y="335279"/>
                  <a:pt x="8213275" y="490780"/>
                </a:cubicBezTo>
                <a:cubicBezTo>
                  <a:pt x="8228568" y="646281"/>
                  <a:pt x="8182141" y="668467"/>
                  <a:pt x="8213275" y="829017"/>
                </a:cubicBezTo>
                <a:cubicBezTo>
                  <a:pt x="8212352" y="935011"/>
                  <a:pt x="8121013" y="975828"/>
                  <a:pt x="8047468" y="994824"/>
                </a:cubicBezTo>
                <a:cubicBezTo>
                  <a:pt x="7868896" y="997901"/>
                  <a:pt x="7800394" y="951286"/>
                  <a:pt x="7642125" y="994824"/>
                </a:cubicBezTo>
                <a:cubicBezTo>
                  <a:pt x="7483856" y="1038362"/>
                  <a:pt x="7461363" y="972342"/>
                  <a:pt x="7315599" y="994824"/>
                </a:cubicBezTo>
                <a:cubicBezTo>
                  <a:pt x="7169835" y="1017306"/>
                  <a:pt x="6888487" y="986668"/>
                  <a:pt x="6594990" y="994824"/>
                </a:cubicBezTo>
                <a:cubicBezTo>
                  <a:pt x="6301493" y="1002980"/>
                  <a:pt x="6287503" y="968308"/>
                  <a:pt x="6110831" y="994824"/>
                </a:cubicBezTo>
                <a:cubicBezTo>
                  <a:pt x="5934159" y="1021340"/>
                  <a:pt x="5936867" y="972304"/>
                  <a:pt x="5784305" y="994824"/>
                </a:cubicBezTo>
                <a:cubicBezTo>
                  <a:pt x="5631743" y="1017344"/>
                  <a:pt x="5408843" y="949708"/>
                  <a:pt x="5221330" y="994824"/>
                </a:cubicBezTo>
                <a:cubicBezTo>
                  <a:pt x="5033818" y="1039940"/>
                  <a:pt x="4856811" y="945031"/>
                  <a:pt x="4658354" y="994824"/>
                </a:cubicBezTo>
                <a:cubicBezTo>
                  <a:pt x="4459897" y="1044617"/>
                  <a:pt x="4356307" y="944939"/>
                  <a:pt x="4095378" y="994824"/>
                </a:cubicBezTo>
                <a:cubicBezTo>
                  <a:pt x="3834449" y="1044709"/>
                  <a:pt x="3844004" y="990642"/>
                  <a:pt x="3690035" y="994824"/>
                </a:cubicBezTo>
                <a:cubicBezTo>
                  <a:pt x="3536066" y="999006"/>
                  <a:pt x="3402203" y="987017"/>
                  <a:pt x="3205876" y="994824"/>
                </a:cubicBezTo>
                <a:cubicBezTo>
                  <a:pt x="3009549" y="1002631"/>
                  <a:pt x="2958368" y="952909"/>
                  <a:pt x="2800534" y="994824"/>
                </a:cubicBezTo>
                <a:cubicBezTo>
                  <a:pt x="2642700" y="1036739"/>
                  <a:pt x="2493668" y="939574"/>
                  <a:pt x="2237558" y="994824"/>
                </a:cubicBezTo>
                <a:cubicBezTo>
                  <a:pt x="1981448" y="1050074"/>
                  <a:pt x="1856796" y="989936"/>
                  <a:pt x="1753399" y="994824"/>
                </a:cubicBezTo>
                <a:cubicBezTo>
                  <a:pt x="1650002" y="999712"/>
                  <a:pt x="1450164" y="954126"/>
                  <a:pt x="1348056" y="994824"/>
                </a:cubicBezTo>
                <a:cubicBezTo>
                  <a:pt x="1245948" y="1035522"/>
                  <a:pt x="1096501" y="971058"/>
                  <a:pt x="942714" y="994824"/>
                </a:cubicBezTo>
                <a:cubicBezTo>
                  <a:pt x="788927" y="1018590"/>
                  <a:pt x="349482" y="969011"/>
                  <a:pt x="165807" y="994824"/>
                </a:cubicBezTo>
                <a:cubicBezTo>
                  <a:pt x="79441" y="1007909"/>
                  <a:pt x="12180" y="940661"/>
                  <a:pt x="0" y="829017"/>
                </a:cubicBezTo>
                <a:cubicBezTo>
                  <a:pt x="-36251" y="735750"/>
                  <a:pt x="37175" y="568348"/>
                  <a:pt x="0" y="490780"/>
                </a:cubicBezTo>
                <a:cubicBezTo>
                  <a:pt x="-37175" y="413212"/>
                  <a:pt x="15588" y="240558"/>
                  <a:pt x="0" y="165807"/>
                </a:cubicBezTo>
                <a:close/>
              </a:path>
            </a:pathLst>
          </a:custGeom>
          <a:solidFill>
            <a:schemeClr val="accent3">
              <a:lumMod val="20000"/>
              <a:lumOff val="8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2400" b="1" dirty="0"/>
              <a:t>Ποια η στάση του εκπαιδευτικού  προς τους μαθητές;</a:t>
            </a:r>
          </a:p>
          <a:p>
            <a:pPr algn="ctr"/>
            <a:endParaRPr lang="el-GR" b="1" dirty="0"/>
          </a:p>
        </p:txBody>
      </p:sp>
      <p:sp>
        <p:nvSpPr>
          <p:cNvPr id="2" name="Ορθογώνιο: Στρογγύλεμα γωνιών 1">
            <a:extLst>
              <a:ext uri="{FF2B5EF4-FFF2-40B4-BE49-F238E27FC236}">
                <a16:creationId xmlns:a16="http://schemas.microsoft.com/office/drawing/2014/main" id="{CBE20BDA-A1CF-5877-363E-341A04A3F5A2}"/>
              </a:ext>
            </a:extLst>
          </p:cNvPr>
          <p:cNvSpPr/>
          <p:nvPr/>
        </p:nvSpPr>
        <p:spPr>
          <a:xfrm>
            <a:off x="331928" y="1951463"/>
            <a:ext cx="6188615" cy="4354286"/>
          </a:xfrm>
          <a:custGeom>
            <a:avLst/>
            <a:gdLst>
              <a:gd name="csX0" fmla="*/ 0 w 6188615"/>
              <a:gd name="csY0" fmla="*/ 725729 h 4354286"/>
              <a:gd name="csX1" fmla="*/ 725729 w 6188615"/>
              <a:gd name="csY1" fmla="*/ 0 h 4354286"/>
              <a:gd name="csX2" fmla="*/ 1175759 w 6188615"/>
              <a:gd name="csY2" fmla="*/ 0 h 4354286"/>
              <a:gd name="csX3" fmla="*/ 1673160 w 6188615"/>
              <a:gd name="csY3" fmla="*/ 0 h 4354286"/>
              <a:gd name="csX4" fmla="*/ 2217933 w 6188615"/>
              <a:gd name="csY4" fmla="*/ 0 h 4354286"/>
              <a:gd name="csX5" fmla="*/ 2810078 w 6188615"/>
              <a:gd name="csY5" fmla="*/ 0 h 4354286"/>
              <a:gd name="csX6" fmla="*/ 3496966 w 6188615"/>
              <a:gd name="csY6" fmla="*/ 0 h 4354286"/>
              <a:gd name="csX7" fmla="*/ 4136482 w 6188615"/>
              <a:gd name="csY7" fmla="*/ 0 h 4354286"/>
              <a:gd name="csX8" fmla="*/ 4586512 w 6188615"/>
              <a:gd name="csY8" fmla="*/ 0 h 4354286"/>
              <a:gd name="csX9" fmla="*/ 5462886 w 6188615"/>
              <a:gd name="csY9" fmla="*/ 0 h 4354286"/>
              <a:gd name="csX10" fmla="*/ 6188615 w 6188615"/>
              <a:gd name="csY10" fmla="*/ 725729 h 4354286"/>
              <a:gd name="csX11" fmla="*/ 6188615 w 6188615"/>
              <a:gd name="csY11" fmla="*/ 1364351 h 4354286"/>
              <a:gd name="csX12" fmla="*/ 6188615 w 6188615"/>
              <a:gd name="csY12" fmla="*/ 1886860 h 4354286"/>
              <a:gd name="csX13" fmla="*/ 6188615 w 6188615"/>
              <a:gd name="csY13" fmla="*/ 2409369 h 4354286"/>
              <a:gd name="csX14" fmla="*/ 6188615 w 6188615"/>
              <a:gd name="csY14" fmla="*/ 2902850 h 4354286"/>
              <a:gd name="csX15" fmla="*/ 6188615 w 6188615"/>
              <a:gd name="csY15" fmla="*/ 3628557 h 4354286"/>
              <a:gd name="csX16" fmla="*/ 5462886 w 6188615"/>
              <a:gd name="csY16" fmla="*/ 4354286 h 4354286"/>
              <a:gd name="csX17" fmla="*/ 4918113 w 6188615"/>
              <a:gd name="csY17" fmla="*/ 4354286 h 4354286"/>
              <a:gd name="csX18" fmla="*/ 4420711 w 6188615"/>
              <a:gd name="csY18" fmla="*/ 4354286 h 4354286"/>
              <a:gd name="csX19" fmla="*/ 3875938 w 6188615"/>
              <a:gd name="csY19" fmla="*/ 4354286 h 4354286"/>
              <a:gd name="csX20" fmla="*/ 3236422 w 6188615"/>
              <a:gd name="csY20" fmla="*/ 4354286 h 4354286"/>
              <a:gd name="csX21" fmla="*/ 2786392 w 6188615"/>
              <a:gd name="csY21" fmla="*/ 4354286 h 4354286"/>
              <a:gd name="csX22" fmla="*/ 2194248 w 6188615"/>
              <a:gd name="csY22" fmla="*/ 4354286 h 4354286"/>
              <a:gd name="csX23" fmla="*/ 1602103 w 6188615"/>
              <a:gd name="csY23" fmla="*/ 4354286 h 4354286"/>
              <a:gd name="csX24" fmla="*/ 725729 w 6188615"/>
              <a:gd name="csY24" fmla="*/ 4354286 h 4354286"/>
              <a:gd name="csX25" fmla="*/ 0 w 6188615"/>
              <a:gd name="csY25" fmla="*/ 3628557 h 4354286"/>
              <a:gd name="csX26" fmla="*/ 0 w 6188615"/>
              <a:gd name="csY26" fmla="*/ 3077020 h 4354286"/>
              <a:gd name="csX27" fmla="*/ 0 w 6188615"/>
              <a:gd name="csY27" fmla="*/ 2496454 h 4354286"/>
              <a:gd name="csX28" fmla="*/ 0 w 6188615"/>
              <a:gd name="csY28" fmla="*/ 1973945 h 4354286"/>
              <a:gd name="csX29" fmla="*/ 0 w 6188615"/>
              <a:gd name="csY29" fmla="*/ 1393379 h 4354286"/>
              <a:gd name="csX30" fmla="*/ 0 w 6188615"/>
              <a:gd name="csY30" fmla="*/ 725729 h 43542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6188615" h="4354286" fill="none" extrusionOk="0">
                <a:moveTo>
                  <a:pt x="0" y="725729"/>
                </a:moveTo>
                <a:cubicBezTo>
                  <a:pt x="83445" y="301064"/>
                  <a:pt x="366534" y="39927"/>
                  <a:pt x="725729" y="0"/>
                </a:cubicBezTo>
                <a:cubicBezTo>
                  <a:pt x="889725" y="-29572"/>
                  <a:pt x="1045641" y="37542"/>
                  <a:pt x="1175759" y="0"/>
                </a:cubicBezTo>
                <a:cubicBezTo>
                  <a:pt x="1305877" y="-37542"/>
                  <a:pt x="1499060" y="11892"/>
                  <a:pt x="1673160" y="0"/>
                </a:cubicBezTo>
                <a:cubicBezTo>
                  <a:pt x="1847260" y="-11892"/>
                  <a:pt x="2096422" y="46323"/>
                  <a:pt x="2217933" y="0"/>
                </a:cubicBezTo>
                <a:cubicBezTo>
                  <a:pt x="2339444" y="-46323"/>
                  <a:pt x="2586852" y="54767"/>
                  <a:pt x="2810078" y="0"/>
                </a:cubicBezTo>
                <a:cubicBezTo>
                  <a:pt x="3033305" y="-54767"/>
                  <a:pt x="3180916" y="28221"/>
                  <a:pt x="3496966" y="0"/>
                </a:cubicBezTo>
                <a:cubicBezTo>
                  <a:pt x="3813016" y="-28221"/>
                  <a:pt x="3935333" y="67997"/>
                  <a:pt x="4136482" y="0"/>
                </a:cubicBezTo>
                <a:cubicBezTo>
                  <a:pt x="4337631" y="-67997"/>
                  <a:pt x="4391073" y="19129"/>
                  <a:pt x="4586512" y="0"/>
                </a:cubicBezTo>
                <a:cubicBezTo>
                  <a:pt x="4781951" y="-19129"/>
                  <a:pt x="5077188" y="95075"/>
                  <a:pt x="5462886" y="0"/>
                </a:cubicBezTo>
                <a:cubicBezTo>
                  <a:pt x="5925849" y="-17192"/>
                  <a:pt x="6179138" y="362010"/>
                  <a:pt x="6188615" y="725729"/>
                </a:cubicBezTo>
                <a:cubicBezTo>
                  <a:pt x="6216697" y="920404"/>
                  <a:pt x="6128278" y="1145900"/>
                  <a:pt x="6188615" y="1364351"/>
                </a:cubicBezTo>
                <a:cubicBezTo>
                  <a:pt x="6248952" y="1582802"/>
                  <a:pt x="6134208" y="1734218"/>
                  <a:pt x="6188615" y="1886860"/>
                </a:cubicBezTo>
                <a:cubicBezTo>
                  <a:pt x="6243022" y="2039502"/>
                  <a:pt x="6155128" y="2227303"/>
                  <a:pt x="6188615" y="2409369"/>
                </a:cubicBezTo>
                <a:cubicBezTo>
                  <a:pt x="6222102" y="2591435"/>
                  <a:pt x="6166956" y="2749617"/>
                  <a:pt x="6188615" y="2902850"/>
                </a:cubicBezTo>
                <a:cubicBezTo>
                  <a:pt x="6210274" y="3056083"/>
                  <a:pt x="6166858" y="3286847"/>
                  <a:pt x="6188615" y="3628557"/>
                </a:cubicBezTo>
                <a:cubicBezTo>
                  <a:pt x="6174204" y="3993831"/>
                  <a:pt x="5876078" y="4260930"/>
                  <a:pt x="5462886" y="4354286"/>
                </a:cubicBezTo>
                <a:cubicBezTo>
                  <a:pt x="5200993" y="4403443"/>
                  <a:pt x="5085076" y="4328798"/>
                  <a:pt x="4918113" y="4354286"/>
                </a:cubicBezTo>
                <a:cubicBezTo>
                  <a:pt x="4751150" y="4379774"/>
                  <a:pt x="4538866" y="4340923"/>
                  <a:pt x="4420711" y="4354286"/>
                </a:cubicBezTo>
                <a:cubicBezTo>
                  <a:pt x="4302556" y="4367649"/>
                  <a:pt x="3997427" y="4336475"/>
                  <a:pt x="3875938" y="4354286"/>
                </a:cubicBezTo>
                <a:cubicBezTo>
                  <a:pt x="3754449" y="4372097"/>
                  <a:pt x="3372775" y="4340248"/>
                  <a:pt x="3236422" y="4354286"/>
                </a:cubicBezTo>
                <a:cubicBezTo>
                  <a:pt x="3100069" y="4368324"/>
                  <a:pt x="2940494" y="4312722"/>
                  <a:pt x="2786392" y="4354286"/>
                </a:cubicBezTo>
                <a:cubicBezTo>
                  <a:pt x="2632290" y="4395850"/>
                  <a:pt x="2469093" y="4340174"/>
                  <a:pt x="2194248" y="4354286"/>
                </a:cubicBezTo>
                <a:cubicBezTo>
                  <a:pt x="1919403" y="4368398"/>
                  <a:pt x="1731904" y="4308885"/>
                  <a:pt x="1602103" y="4354286"/>
                </a:cubicBezTo>
                <a:cubicBezTo>
                  <a:pt x="1472303" y="4399687"/>
                  <a:pt x="965281" y="4281656"/>
                  <a:pt x="725729" y="4354286"/>
                </a:cubicBezTo>
                <a:cubicBezTo>
                  <a:pt x="317751" y="4363621"/>
                  <a:pt x="-7027" y="4036993"/>
                  <a:pt x="0" y="3628557"/>
                </a:cubicBezTo>
                <a:cubicBezTo>
                  <a:pt x="-56216" y="3404438"/>
                  <a:pt x="14326" y="3287770"/>
                  <a:pt x="0" y="3077020"/>
                </a:cubicBezTo>
                <a:cubicBezTo>
                  <a:pt x="-14326" y="2866270"/>
                  <a:pt x="37763" y="2727759"/>
                  <a:pt x="0" y="2496454"/>
                </a:cubicBezTo>
                <a:cubicBezTo>
                  <a:pt x="-37763" y="2265149"/>
                  <a:pt x="59319" y="2212197"/>
                  <a:pt x="0" y="1973945"/>
                </a:cubicBezTo>
                <a:cubicBezTo>
                  <a:pt x="-59319" y="1735693"/>
                  <a:pt x="7206" y="1587996"/>
                  <a:pt x="0" y="1393379"/>
                </a:cubicBezTo>
                <a:cubicBezTo>
                  <a:pt x="-7206" y="1198762"/>
                  <a:pt x="47023" y="946697"/>
                  <a:pt x="0" y="725729"/>
                </a:cubicBezTo>
                <a:close/>
              </a:path>
              <a:path w="6188615" h="4354286" stroke="0" extrusionOk="0">
                <a:moveTo>
                  <a:pt x="0" y="725729"/>
                </a:moveTo>
                <a:cubicBezTo>
                  <a:pt x="15289" y="313487"/>
                  <a:pt x="326170" y="-15583"/>
                  <a:pt x="725729" y="0"/>
                </a:cubicBezTo>
                <a:cubicBezTo>
                  <a:pt x="939843" y="-65253"/>
                  <a:pt x="1048413" y="61511"/>
                  <a:pt x="1365245" y="0"/>
                </a:cubicBezTo>
                <a:cubicBezTo>
                  <a:pt x="1682077" y="-61511"/>
                  <a:pt x="1677139" y="48508"/>
                  <a:pt x="1862647" y="0"/>
                </a:cubicBezTo>
                <a:cubicBezTo>
                  <a:pt x="2048155" y="-48508"/>
                  <a:pt x="2210193" y="76699"/>
                  <a:pt x="2502163" y="0"/>
                </a:cubicBezTo>
                <a:cubicBezTo>
                  <a:pt x="2794133" y="-76699"/>
                  <a:pt x="2885263" y="66767"/>
                  <a:pt x="3141679" y="0"/>
                </a:cubicBezTo>
                <a:cubicBezTo>
                  <a:pt x="3398095" y="-66767"/>
                  <a:pt x="3396627" y="33845"/>
                  <a:pt x="3639081" y="0"/>
                </a:cubicBezTo>
                <a:cubicBezTo>
                  <a:pt x="3881535" y="-33845"/>
                  <a:pt x="4009391" y="58170"/>
                  <a:pt x="4136482" y="0"/>
                </a:cubicBezTo>
                <a:cubicBezTo>
                  <a:pt x="4263573" y="-58170"/>
                  <a:pt x="4522343" y="56237"/>
                  <a:pt x="4823370" y="0"/>
                </a:cubicBezTo>
                <a:cubicBezTo>
                  <a:pt x="5124397" y="-56237"/>
                  <a:pt x="5331606" y="19323"/>
                  <a:pt x="5462886" y="0"/>
                </a:cubicBezTo>
                <a:cubicBezTo>
                  <a:pt x="5897767" y="-67500"/>
                  <a:pt x="6179584" y="244653"/>
                  <a:pt x="6188615" y="725729"/>
                </a:cubicBezTo>
                <a:cubicBezTo>
                  <a:pt x="6239709" y="900082"/>
                  <a:pt x="6187629" y="1082031"/>
                  <a:pt x="6188615" y="1277266"/>
                </a:cubicBezTo>
                <a:cubicBezTo>
                  <a:pt x="6189601" y="1472501"/>
                  <a:pt x="6154239" y="1663386"/>
                  <a:pt x="6188615" y="1857832"/>
                </a:cubicBezTo>
                <a:cubicBezTo>
                  <a:pt x="6222991" y="2052278"/>
                  <a:pt x="6129774" y="2161392"/>
                  <a:pt x="6188615" y="2380341"/>
                </a:cubicBezTo>
                <a:cubicBezTo>
                  <a:pt x="6247456" y="2599290"/>
                  <a:pt x="6165115" y="2822035"/>
                  <a:pt x="6188615" y="2989935"/>
                </a:cubicBezTo>
                <a:cubicBezTo>
                  <a:pt x="6212115" y="3157835"/>
                  <a:pt x="6147829" y="3500620"/>
                  <a:pt x="6188615" y="3628557"/>
                </a:cubicBezTo>
                <a:cubicBezTo>
                  <a:pt x="6170712" y="4032145"/>
                  <a:pt x="5804231" y="4359168"/>
                  <a:pt x="5462886" y="4354286"/>
                </a:cubicBezTo>
                <a:cubicBezTo>
                  <a:pt x="5228106" y="4365229"/>
                  <a:pt x="4996159" y="4282966"/>
                  <a:pt x="4775998" y="4354286"/>
                </a:cubicBezTo>
                <a:cubicBezTo>
                  <a:pt x="4555837" y="4425606"/>
                  <a:pt x="4359684" y="4304305"/>
                  <a:pt x="4089110" y="4354286"/>
                </a:cubicBezTo>
                <a:cubicBezTo>
                  <a:pt x="3818536" y="4404267"/>
                  <a:pt x="3640515" y="4277156"/>
                  <a:pt x="3402223" y="4354286"/>
                </a:cubicBezTo>
                <a:cubicBezTo>
                  <a:pt x="3163931" y="4431416"/>
                  <a:pt x="3076791" y="4313642"/>
                  <a:pt x="2810078" y="4354286"/>
                </a:cubicBezTo>
                <a:cubicBezTo>
                  <a:pt x="2543365" y="4394930"/>
                  <a:pt x="2475714" y="4329246"/>
                  <a:pt x="2360048" y="4354286"/>
                </a:cubicBezTo>
                <a:cubicBezTo>
                  <a:pt x="2244382" y="4379326"/>
                  <a:pt x="1897817" y="4330389"/>
                  <a:pt x="1673160" y="4354286"/>
                </a:cubicBezTo>
                <a:cubicBezTo>
                  <a:pt x="1448503" y="4378183"/>
                  <a:pt x="1030461" y="4277492"/>
                  <a:pt x="725729" y="4354286"/>
                </a:cubicBezTo>
                <a:cubicBezTo>
                  <a:pt x="354777" y="4353254"/>
                  <a:pt x="-7723" y="4025160"/>
                  <a:pt x="0" y="3628557"/>
                </a:cubicBezTo>
                <a:cubicBezTo>
                  <a:pt x="-9806" y="3470685"/>
                  <a:pt x="61242" y="3298157"/>
                  <a:pt x="0" y="3077020"/>
                </a:cubicBezTo>
                <a:cubicBezTo>
                  <a:pt x="-61242" y="2855883"/>
                  <a:pt x="44977" y="2626443"/>
                  <a:pt x="0" y="2496454"/>
                </a:cubicBezTo>
                <a:cubicBezTo>
                  <a:pt x="-44977" y="2366465"/>
                  <a:pt x="31006" y="2235076"/>
                  <a:pt x="0" y="1973945"/>
                </a:cubicBezTo>
                <a:cubicBezTo>
                  <a:pt x="-31006" y="1712814"/>
                  <a:pt x="4678" y="1598296"/>
                  <a:pt x="0" y="1422408"/>
                </a:cubicBezTo>
                <a:cubicBezTo>
                  <a:pt x="-4678" y="1246520"/>
                  <a:pt x="55377" y="927748"/>
                  <a:pt x="0" y="725729"/>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 typeface="Wingdings" panose="05000000000000000000" pitchFamily="2" charset="2"/>
              <a:buChar char="q"/>
            </a:pPr>
            <a:r>
              <a:rPr lang="el-GR" sz="2400" dirty="0"/>
              <a:t>Δεν χρησιμοποιεί τη σωματική βία του δασκάλου της Α' τάξης (με τη βίτσα), αλλά ασκεί  λεκτική   βία. </a:t>
            </a:r>
          </a:p>
          <a:p>
            <a:pPr marL="342900" indent="-342900">
              <a:buFont typeface="Wingdings" panose="05000000000000000000" pitchFamily="2" charset="2"/>
              <a:buChar char="q"/>
            </a:pPr>
            <a:r>
              <a:rPr lang="el-GR" sz="2400" dirty="0"/>
              <a:t>Προσπαθεί να επιβάλει με το ζόρι κανόνες (γραμμένα, φωνήεντα, τόνους), αδιαφορώντας για το γεγονός ότι έξω είναι άνοιξη και τα παιδιά λαχταρούν τη ζωή, τον ήλιο και το παιχνίδι.</a:t>
            </a:r>
          </a:p>
          <a:p>
            <a:pPr marL="342900" indent="-342900">
              <a:buFont typeface="Wingdings" panose="05000000000000000000" pitchFamily="2" charset="2"/>
              <a:buChar char="q"/>
            </a:pPr>
            <a:r>
              <a:rPr lang="el-GR" sz="2400" dirty="0"/>
              <a:t>Αδιαφορεί  για την ψυχολογία  και τα συναισθήματα των μαθητών. </a:t>
            </a:r>
          </a:p>
        </p:txBody>
      </p:sp>
      <p:pic>
        <p:nvPicPr>
          <p:cNvPr id="5" name="Εικόνα 4">
            <a:extLst>
              <a:ext uri="{FF2B5EF4-FFF2-40B4-BE49-F238E27FC236}">
                <a16:creationId xmlns:a16="http://schemas.microsoft.com/office/drawing/2014/main" id="{EF4445EB-E370-0CED-B42B-2FCED57C79BB}"/>
              </a:ext>
            </a:extLst>
          </p:cNvPr>
          <p:cNvPicPr>
            <a:picLocks noChangeAspect="1"/>
          </p:cNvPicPr>
          <p:nvPr/>
        </p:nvPicPr>
        <p:blipFill>
          <a:blip r:embed="rId2">
            <a:extLst>
              <a:ext uri="{28A0092B-C50C-407E-A947-70E740481C1C}">
                <a14:useLocalDpi xmlns:a14="http://schemas.microsoft.com/office/drawing/2010/main" val="0"/>
              </a:ext>
            </a:extLst>
          </a:blip>
          <a:srcRect l="47647" t="46667" r="23900" b="14309"/>
          <a:stretch>
            <a:fillRect/>
          </a:stretch>
        </p:blipFill>
        <p:spPr>
          <a:xfrm>
            <a:off x="6738260" y="1665514"/>
            <a:ext cx="4936272" cy="4223657"/>
          </a:xfrm>
          <a:custGeom>
            <a:avLst/>
            <a:gdLst>
              <a:gd name="csX0" fmla="*/ 0 w 4936272"/>
              <a:gd name="csY0" fmla="*/ 0 h 4223657"/>
              <a:gd name="csX1" fmla="*/ 647200 w 4936272"/>
              <a:gd name="csY1" fmla="*/ 0 h 4223657"/>
              <a:gd name="csX2" fmla="*/ 1047587 w 4936272"/>
              <a:gd name="csY2" fmla="*/ 0 h 4223657"/>
              <a:gd name="csX3" fmla="*/ 1447973 w 4936272"/>
              <a:gd name="csY3" fmla="*/ 0 h 4223657"/>
              <a:gd name="csX4" fmla="*/ 2045811 w 4936272"/>
              <a:gd name="csY4" fmla="*/ 0 h 4223657"/>
              <a:gd name="csX5" fmla="*/ 2495560 w 4936272"/>
              <a:gd name="csY5" fmla="*/ 0 h 4223657"/>
              <a:gd name="csX6" fmla="*/ 2994672 w 4936272"/>
              <a:gd name="csY6" fmla="*/ 0 h 4223657"/>
              <a:gd name="csX7" fmla="*/ 3543146 w 4936272"/>
              <a:gd name="csY7" fmla="*/ 0 h 4223657"/>
              <a:gd name="csX8" fmla="*/ 4140984 w 4936272"/>
              <a:gd name="csY8" fmla="*/ 0 h 4223657"/>
              <a:gd name="csX9" fmla="*/ 4936272 w 4936272"/>
              <a:gd name="csY9" fmla="*/ 0 h 4223657"/>
              <a:gd name="csX10" fmla="*/ 4936272 w 4936272"/>
              <a:gd name="csY10" fmla="*/ 443484 h 4223657"/>
              <a:gd name="csX11" fmla="*/ 4936272 w 4936272"/>
              <a:gd name="csY11" fmla="*/ 929205 h 4223657"/>
              <a:gd name="csX12" fmla="*/ 4936272 w 4936272"/>
              <a:gd name="csY12" fmla="*/ 1541635 h 4223657"/>
              <a:gd name="csX13" fmla="*/ 4936272 w 4936272"/>
              <a:gd name="csY13" fmla="*/ 1942882 h 4223657"/>
              <a:gd name="csX14" fmla="*/ 4936272 w 4936272"/>
              <a:gd name="csY14" fmla="*/ 2470839 h 4223657"/>
              <a:gd name="csX15" fmla="*/ 4936272 w 4936272"/>
              <a:gd name="csY15" fmla="*/ 2998796 h 4223657"/>
              <a:gd name="csX16" fmla="*/ 4936272 w 4936272"/>
              <a:gd name="csY16" fmla="*/ 3442280 h 4223657"/>
              <a:gd name="csX17" fmla="*/ 4936272 w 4936272"/>
              <a:gd name="csY17" fmla="*/ 4223657 h 4223657"/>
              <a:gd name="csX18" fmla="*/ 4387797 w 4936272"/>
              <a:gd name="csY18" fmla="*/ 4223657 h 4223657"/>
              <a:gd name="csX19" fmla="*/ 3740597 w 4936272"/>
              <a:gd name="csY19" fmla="*/ 4223657 h 4223657"/>
              <a:gd name="csX20" fmla="*/ 3142760 w 4936272"/>
              <a:gd name="csY20" fmla="*/ 4223657 h 4223657"/>
              <a:gd name="csX21" fmla="*/ 2544922 w 4936272"/>
              <a:gd name="csY21" fmla="*/ 4223657 h 4223657"/>
              <a:gd name="csX22" fmla="*/ 2095173 w 4936272"/>
              <a:gd name="csY22" fmla="*/ 4223657 h 4223657"/>
              <a:gd name="csX23" fmla="*/ 1645424 w 4936272"/>
              <a:gd name="csY23" fmla="*/ 4223657 h 4223657"/>
              <a:gd name="csX24" fmla="*/ 1195675 w 4936272"/>
              <a:gd name="csY24" fmla="*/ 4223657 h 4223657"/>
              <a:gd name="csX25" fmla="*/ 696563 w 4936272"/>
              <a:gd name="csY25" fmla="*/ 4223657 h 4223657"/>
              <a:gd name="csX26" fmla="*/ 0 w 4936272"/>
              <a:gd name="csY26" fmla="*/ 4223657 h 4223657"/>
              <a:gd name="csX27" fmla="*/ 0 w 4936272"/>
              <a:gd name="csY27" fmla="*/ 3780173 h 4223657"/>
              <a:gd name="csX28" fmla="*/ 0 w 4936272"/>
              <a:gd name="csY28" fmla="*/ 3294452 h 4223657"/>
              <a:gd name="csX29" fmla="*/ 0 w 4936272"/>
              <a:gd name="csY29" fmla="*/ 2724259 h 4223657"/>
              <a:gd name="csX30" fmla="*/ 0 w 4936272"/>
              <a:gd name="csY30" fmla="*/ 2280775 h 4223657"/>
              <a:gd name="csX31" fmla="*/ 0 w 4936272"/>
              <a:gd name="csY31" fmla="*/ 1837291 h 4223657"/>
              <a:gd name="csX32" fmla="*/ 0 w 4936272"/>
              <a:gd name="csY32" fmla="*/ 1436043 h 4223657"/>
              <a:gd name="csX33" fmla="*/ 0 w 4936272"/>
              <a:gd name="csY33" fmla="*/ 950323 h 4223657"/>
              <a:gd name="csX34" fmla="*/ 0 w 4936272"/>
              <a:gd name="csY34" fmla="*/ 0 h 4223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936272" h="4223657" fill="none" extrusionOk="0">
                <a:moveTo>
                  <a:pt x="0" y="0"/>
                </a:moveTo>
                <a:cubicBezTo>
                  <a:pt x="298668" y="-12407"/>
                  <a:pt x="344218" y="60594"/>
                  <a:pt x="647200" y="0"/>
                </a:cubicBezTo>
                <a:cubicBezTo>
                  <a:pt x="950182" y="-60594"/>
                  <a:pt x="848532" y="35032"/>
                  <a:pt x="1047587" y="0"/>
                </a:cubicBezTo>
                <a:cubicBezTo>
                  <a:pt x="1246642" y="-35032"/>
                  <a:pt x="1330657" y="20397"/>
                  <a:pt x="1447973" y="0"/>
                </a:cubicBezTo>
                <a:cubicBezTo>
                  <a:pt x="1565289" y="-20397"/>
                  <a:pt x="1911685" y="8457"/>
                  <a:pt x="2045811" y="0"/>
                </a:cubicBezTo>
                <a:cubicBezTo>
                  <a:pt x="2179937" y="-8457"/>
                  <a:pt x="2317959" y="41053"/>
                  <a:pt x="2495560" y="0"/>
                </a:cubicBezTo>
                <a:cubicBezTo>
                  <a:pt x="2673161" y="-41053"/>
                  <a:pt x="2839236" y="41265"/>
                  <a:pt x="2994672" y="0"/>
                </a:cubicBezTo>
                <a:cubicBezTo>
                  <a:pt x="3150108" y="-41265"/>
                  <a:pt x="3378574" y="360"/>
                  <a:pt x="3543146" y="0"/>
                </a:cubicBezTo>
                <a:cubicBezTo>
                  <a:pt x="3707718" y="-360"/>
                  <a:pt x="3875506" y="52599"/>
                  <a:pt x="4140984" y="0"/>
                </a:cubicBezTo>
                <a:cubicBezTo>
                  <a:pt x="4406462" y="-52599"/>
                  <a:pt x="4578375" y="69736"/>
                  <a:pt x="4936272" y="0"/>
                </a:cubicBezTo>
                <a:cubicBezTo>
                  <a:pt x="4949304" y="97513"/>
                  <a:pt x="4890609" y="287728"/>
                  <a:pt x="4936272" y="443484"/>
                </a:cubicBezTo>
                <a:cubicBezTo>
                  <a:pt x="4981935" y="599240"/>
                  <a:pt x="4883864" y="764984"/>
                  <a:pt x="4936272" y="929205"/>
                </a:cubicBezTo>
                <a:cubicBezTo>
                  <a:pt x="4988680" y="1093426"/>
                  <a:pt x="4911011" y="1365101"/>
                  <a:pt x="4936272" y="1541635"/>
                </a:cubicBezTo>
                <a:cubicBezTo>
                  <a:pt x="4961533" y="1718169"/>
                  <a:pt x="4926114" y="1836520"/>
                  <a:pt x="4936272" y="1942882"/>
                </a:cubicBezTo>
                <a:cubicBezTo>
                  <a:pt x="4946430" y="2049244"/>
                  <a:pt x="4915406" y="2356190"/>
                  <a:pt x="4936272" y="2470839"/>
                </a:cubicBezTo>
                <a:cubicBezTo>
                  <a:pt x="4957138" y="2585488"/>
                  <a:pt x="4913248" y="2760122"/>
                  <a:pt x="4936272" y="2998796"/>
                </a:cubicBezTo>
                <a:cubicBezTo>
                  <a:pt x="4959296" y="3237470"/>
                  <a:pt x="4887439" y="3268848"/>
                  <a:pt x="4936272" y="3442280"/>
                </a:cubicBezTo>
                <a:cubicBezTo>
                  <a:pt x="4985105" y="3615712"/>
                  <a:pt x="4853502" y="4031271"/>
                  <a:pt x="4936272" y="4223657"/>
                </a:cubicBezTo>
                <a:cubicBezTo>
                  <a:pt x="4768315" y="4257682"/>
                  <a:pt x="4638327" y="4177491"/>
                  <a:pt x="4387797" y="4223657"/>
                </a:cubicBezTo>
                <a:cubicBezTo>
                  <a:pt x="4137268" y="4269823"/>
                  <a:pt x="3981137" y="4202963"/>
                  <a:pt x="3740597" y="4223657"/>
                </a:cubicBezTo>
                <a:cubicBezTo>
                  <a:pt x="3500057" y="4244351"/>
                  <a:pt x="3366927" y="4210206"/>
                  <a:pt x="3142760" y="4223657"/>
                </a:cubicBezTo>
                <a:cubicBezTo>
                  <a:pt x="2918593" y="4237108"/>
                  <a:pt x="2739916" y="4202070"/>
                  <a:pt x="2544922" y="4223657"/>
                </a:cubicBezTo>
                <a:cubicBezTo>
                  <a:pt x="2349928" y="4245244"/>
                  <a:pt x="2201391" y="4184956"/>
                  <a:pt x="2095173" y="4223657"/>
                </a:cubicBezTo>
                <a:cubicBezTo>
                  <a:pt x="1988955" y="4262358"/>
                  <a:pt x="1833382" y="4209903"/>
                  <a:pt x="1645424" y="4223657"/>
                </a:cubicBezTo>
                <a:cubicBezTo>
                  <a:pt x="1457466" y="4237411"/>
                  <a:pt x="1361363" y="4211105"/>
                  <a:pt x="1195675" y="4223657"/>
                </a:cubicBezTo>
                <a:cubicBezTo>
                  <a:pt x="1029987" y="4236209"/>
                  <a:pt x="862933" y="4195089"/>
                  <a:pt x="696563" y="4223657"/>
                </a:cubicBezTo>
                <a:cubicBezTo>
                  <a:pt x="530193" y="4252225"/>
                  <a:pt x="140552" y="4215321"/>
                  <a:pt x="0" y="4223657"/>
                </a:cubicBezTo>
                <a:cubicBezTo>
                  <a:pt x="-5998" y="4019569"/>
                  <a:pt x="28080" y="3998159"/>
                  <a:pt x="0" y="3780173"/>
                </a:cubicBezTo>
                <a:cubicBezTo>
                  <a:pt x="-28080" y="3562187"/>
                  <a:pt x="29569" y="3427544"/>
                  <a:pt x="0" y="3294452"/>
                </a:cubicBezTo>
                <a:cubicBezTo>
                  <a:pt x="-29569" y="3161360"/>
                  <a:pt x="29691" y="3007015"/>
                  <a:pt x="0" y="2724259"/>
                </a:cubicBezTo>
                <a:cubicBezTo>
                  <a:pt x="-29691" y="2441503"/>
                  <a:pt x="32309" y="2490425"/>
                  <a:pt x="0" y="2280775"/>
                </a:cubicBezTo>
                <a:cubicBezTo>
                  <a:pt x="-32309" y="2071125"/>
                  <a:pt x="8625" y="2044165"/>
                  <a:pt x="0" y="1837291"/>
                </a:cubicBezTo>
                <a:cubicBezTo>
                  <a:pt x="-8625" y="1630417"/>
                  <a:pt x="31731" y="1613134"/>
                  <a:pt x="0" y="1436043"/>
                </a:cubicBezTo>
                <a:cubicBezTo>
                  <a:pt x="-31731" y="1258952"/>
                  <a:pt x="972" y="1146002"/>
                  <a:pt x="0" y="950323"/>
                </a:cubicBezTo>
                <a:cubicBezTo>
                  <a:pt x="-972" y="754644"/>
                  <a:pt x="49959" y="407420"/>
                  <a:pt x="0" y="0"/>
                </a:cubicBezTo>
                <a:close/>
              </a:path>
              <a:path w="4936272" h="4223657" stroke="0" extrusionOk="0">
                <a:moveTo>
                  <a:pt x="0" y="0"/>
                </a:moveTo>
                <a:cubicBezTo>
                  <a:pt x="232990" y="-53466"/>
                  <a:pt x="356101" y="55342"/>
                  <a:pt x="647200" y="0"/>
                </a:cubicBezTo>
                <a:cubicBezTo>
                  <a:pt x="938299" y="-55342"/>
                  <a:pt x="1058218" y="48962"/>
                  <a:pt x="1195675" y="0"/>
                </a:cubicBezTo>
                <a:cubicBezTo>
                  <a:pt x="1333133" y="-48962"/>
                  <a:pt x="1401989" y="5851"/>
                  <a:pt x="1596061" y="0"/>
                </a:cubicBezTo>
                <a:cubicBezTo>
                  <a:pt x="1790133" y="-5851"/>
                  <a:pt x="1874683" y="43796"/>
                  <a:pt x="2144536" y="0"/>
                </a:cubicBezTo>
                <a:cubicBezTo>
                  <a:pt x="2414389" y="-43796"/>
                  <a:pt x="2412942" y="40484"/>
                  <a:pt x="2544922" y="0"/>
                </a:cubicBezTo>
                <a:cubicBezTo>
                  <a:pt x="2676902" y="-40484"/>
                  <a:pt x="2796121" y="45189"/>
                  <a:pt x="2945309" y="0"/>
                </a:cubicBezTo>
                <a:cubicBezTo>
                  <a:pt x="3094497" y="-45189"/>
                  <a:pt x="3260637" y="37289"/>
                  <a:pt x="3444421" y="0"/>
                </a:cubicBezTo>
                <a:cubicBezTo>
                  <a:pt x="3628205" y="-37289"/>
                  <a:pt x="3838778" y="2528"/>
                  <a:pt x="3943533" y="0"/>
                </a:cubicBezTo>
                <a:cubicBezTo>
                  <a:pt x="4048288" y="-2528"/>
                  <a:pt x="4177240" y="24038"/>
                  <a:pt x="4343919" y="0"/>
                </a:cubicBezTo>
                <a:cubicBezTo>
                  <a:pt x="4510598" y="-24038"/>
                  <a:pt x="4792386" y="45125"/>
                  <a:pt x="4936272" y="0"/>
                </a:cubicBezTo>
                <a:cubicBezTo>
                  <a:pt x="4954365" y="290897"/>
                  <a:pt x="4910078" y="364043"/>
                  <a:pt x="4936272" y="612430"/>
                </a:cubicBezTo>
                <a:cubicBezTo>
                  <a:pt x="4962466" y="860817"/>
                  <a:pt x="4914391" y="906434"/>
                  <a:pt x="4936272" y="1098151"/>
                </a:cubicBezTo>
                <a:cubicBezTo>
                  <a:pt x="4958153" y="1289868"/>
                  <a:pt x="4926861" y="1336182"/>
                  <a:pt x="4936272" y="1499398"/>
                </a:cubicBezTo>
                <a:cubicBezTo>
                  <a:pt x="4945683" y="1662614"/>
                  <a:pt x="4933616" y="1795139"/>
                  <a:pt x="4936272" y="1900646"/>
                </a:cubicBezTo>
                <a:cubicBezTo>
                  <a:pt x="4938928" y="2006153"/>
                  <a:pt x="4885871" y="2270096"/>
                  <a:pt x="4936272" y="2470839"/>
                </a:cubicBezTo>
                <a:cubicBezTo>
                  <a:pt x="4986673" y="2671582"/>
                  <a:pt x="4915831" y="2856535"/>
                  <a:pt x="4936272" y="2956560"/>
                </a:cubicBezTo>
                <a:cubicBezTo>
                  <a:pt x="4956713" y="3056585"/>
                  <a:pt x="4886281" y="3415349"/>
                  <a:pt x="4936272" y="3568990"/>
                </a:cubicBezTo>
                <a:cubicBezTo>
                  <a:pt x="4986263" y="3722631"/>
                  <a:pt x="4860237" y="4058591"/>
                  <a:pt x="4936272" y="4223657"/>
                </a:cubicBezTo>
                <a:cubicBezTo>
                  <a:pt x="4813476" y="4260540"/>
                  <a:pt x="4622552" y="4177664"/>
                  <a:pt x="4338435" y="4223657"/>
                </a:cubicBezTo>
                <a:cubicBezTo>
                  <a:pt x="4054318" y="4269650"/>
                  <a:pt x="3929539" y="4157897"/>
                  <a:pt x="3789960" y="4223657"/>
                </a:cubicBezTo>
                <a:cubicBezTo>
                  <a:pt x="3650382" y="4289417"/>
                  <a:pt x="3396653" y="4173072"/>
                  <a:pt x="3241485" y="4223657"/>
                </a:cubicBezTo>
                <a:cubicBezTo>
                  <a:pt x="3086317" y="4274242"/>
                  <a:pt x="2865947" y="4218447"/>
                  <a:pt x="2742373" y="4223657"/>
                </a:cubicBezTo>
                <a:cubicBezTo>
                  <a:pt x="2618799" y="4228867"/>
                  <a:pt x="2500123" y="4185801"/>
                  <a:pt x="2292624" y="4223657"/>
                </a:cubicBezTo>
                <a:cubicBezTo>
                  <a:pt x="2085125" y="4261513"/>
                  <a:pt x="2067223" y="4217761"/>
                  <a:pt x="1842875" y="4223657"/>
                </a:cubicBezTo>
                <a:cubicBezTo>
                  <a:pt x="1618527" y="4229553"/>
                  <a:pt x="1585891" y="4202826"/>
                  <a:pt x="1343763" y="4223657"/>
                </a:cubicBezTo>
                <a:cubicBezTo>
                  <a:pt x="1101635" y="4244488"/>
                  <a:pt x="879222" y="4172907"/>
                  <a:pt x="696563" y="4223657"/>
                </a:cubicBezTo>
                <a:cubicBezTo>
                  <a:pt x="513904" y="4274407"/>
                  <a:pt x="266394" y="4217918"/>
                  <a:pt x="0" y="4223657"/>
                </a:cubicBezTo>
                <a:cubicBezTo>
                  <a:pt x="-60205" y="3939175"/>
                  <a:pt x="31189" y="3817862"/>
                  <a:pt x="0" y="3653463"/>
                </a:cubicBezTo>
                <a:cubicBezTo>
                  <a:pt x="-31189" y="3489064"/>
                  <a:pt x="26234" y="3258347"/>
                  <a:pt x="0" y="3125506"/>
                </a:cubicBezTo>
                <a:cubicBezTo>
                  <a:pt x="-26234" y="2992665"/>
                  <a:pt x="43016" y="2764652"/>
                  <a:pt x="0" y="2513076"/>
                </a:cubicBezTo>
                <a:cubicBezTo>
                  <a:pt x="-43016" y="2261500"/>
                  <a:pt x="16797" y="2233550"/>
                  <a:pt x="0" y="2111829"/>
                </a:cubicBezTo>
                <a:cubicBezTo>
                  <a:pt x="-16797" y="1990108"/>
                  <a:pt x="22189" y="1751527"/>
                  <a:pt x="0" y="1626108"/>
                </a:cubicBezTo>
                <a:cubicBezTo>
                  <a:pt x="-22189" y="1500689"/>
                  <a:pt x="19981" y="1267966"/>
                  <a:pt x="0" y="1055914"/>
                </a:cubicBezTo>
                <a:cubicBezTo>
                  <a:pt x="-19981" y="843862"/>
                  <a:pt x="34655" y="686691"/>
                  <a:pt x="0" y="527957"/>
                </a:cubicBezTo>
                <a:cubicBezTo>
                  <a:pt x="-34655" y="369223"/>
                  <a:pt x="33385" y="105649"/>
                  <a:pt x="0" y="0"/>
                </a:cubicBezTo>
                <a:close/>
              </a:path>
            </a:pathLst>
          </a:custGeom>
          <a:ln>
            <a:solidFill>
              <a:schemeClr val="tx1"/>
            </a:solidFill>
            <a:extLst>
              <a:ext uri="{C807C97D-BFC1-408E-A445-0C87EB9F89A2}">
                <ask:lineSketchStyleProps xmlns:ask="http://schemas.microsoft.com/office/drawing/2018/sketchyshapes" sd="2634797661">
                  <a:prstGeom prst="rect">
                    <a:avLst/>
                  </a:prstGeom>
                  <ask:type>
                    <ask:lineSketchScribble/>
                  </ask:type>
                </ask:lineSketchStyleProps>
              </a:ext>
            </a:extLst>
          </a:ln>
        </p:spPr>
      </p:pic>
      <p:sp>
        <p:nvSpPr>
          <p:cNvPr id="6" name="TextBox 5">
            <a:extLst>
              <a:ext uri="{FF2B5EF4-FFF2-40B4-BE49-F238E27FC236}">
                <a16:creationId xmlns:a16="http://schemas.microsoft.com/office/drawing/2014/main" id="{D1C530AB-3439-08A8-3B22-2D8359654F01}"/>
              </a:ext>
            </a:extLst>
          </p:cNvPr>
          <p:cNvSpPr txBox="1"/>
          <p:nvPr/>
        </p:nvSpPr>
        <p:spPr>
          <a:xfrm>
            <a:off x="6520543" y="6183085"/>
            <a:ext cx="6096000" cy="307777"/>
          </a:xfrm>
          <a:prstGeom prst="rect">
            <a:avLst/>
          </a:prstGeom>
          <a:noFill/>
        </p:spPr>
        <p:txBody>
          <a:bodyPr wrap="square">
            <a:spAutoFit/>
          </a:bodyPr>
          <a:lstStyle/>
          <a:p>
            <a:pPr algn="just">
              <a:lnSpc>
                <a:spcPct val="100000"/>
              </a:lnSpc>
              <a:spcAft>
                <a:spcPts val="1000"/>
              </a:spcAft>
              <a:buNone/>
            </a:pPr>
            <a:r>
              <a:rPr lang="tr-TR" sz="1400" dirty="0">
                <a:solidFill>
                  <a:schemeClr val="bg2">
                    <a:lumMod val="90000"/>
                  </a:schemeClr>
                </a:solidFill>
                <a:effectLst/>
                <a:latin typeface="+mn-lt"/>
                <a:ea typeface="Times New Roman" panose="02020603050405020304" pitchFamily="18" charset="0"/>
                <a:cs typeface="Times New Roman" panose="02020603050405020304" pitchFamily="18" charset="0"/>
              </a:rPr>
              <a:t>Rüstem Kemal (</a:t>
            </a:r>
            <a:r>
              <a:rPr lang="el-GR" sz="1400" dirty="0" err="1">
                <a:solidFill>
                  <a:schemeClr val="bg2">
                    <a:lumMod val="90000"/>
                  </a:schemeClr>
                </a:solidFill>
                <a:effectLst/>
                <a:latin typeface="+mn-lt"/>
                <a:ea typeface="Times New Roman" panose="02020603050405020304" pitchFamily="18" charset="0"/>
                <a:cs typeface="Times New Roman" panose="02020603050405020304" pitchFamily="18" charset="0"/>
              </a:rPr>
              <a:t>επιμ</a:t>
            </a:r>
            <a:r>
              <a:rPr lang="it-IT" sz="1400" dirty="0">
                <a:solidFill>
                  <a:schemeClr val="bg2">
                    <a:lumMod val="90000"/>
                  </a:schemeClr>
                </a:solidFill>
                <a:effectLst/>
                <a:latin typeface="+mn-lt"/>
                <a:ea typeface="Times New Roman" panose="02020603050405020304" pitchFamily="18" charset="0"/>
                <a:cs typeface="Times New Roman" panose="02020603050405020304" pitchFamily="18" charset="0"/>
              </a:rPr>
              <a:t>.</a:t>
            </a:r>
            <a:r>
              <a:rPr lang="tr-TR" sz="1400" dirty="0">
                <a:solidFill>
                  <a:schemeClr val="bg2">
                    <a:lumMod val="90000"/>
                  </a:schemeClr>
                </a:solidFill>
                <a:effectLst/>
                <a:latin typeface="+mn-lt"/>
                <a:ea typeface="Times New Roman" panose="02020603050405020304" pitchFamily="18" charset="0"/>
                <a:cs typeface="Times New Roman" panose="02020603050405020304" pitchFamily="18" charset="0"/>
              </a:rPr>
              <a:t>)</a:t>
            </a:r>
            <a:r>
              <a:rPr lang="it-IT" sz="1400" dirty="0">
                <a:solidFill>
                  <a:schemeClr val="bg2">
                    <a:lumMod val="90000"/>
                  </a:schemeClr>
                </a:solidFill>
                <a:effectLst/>
                <a:latin typeface="+mn-lt"/>
                <a:ea typeface="Times New Roman" panose="02020603050405020304" pitchFamily="18" charset="0"/>
                <a:cs typeface="Times New Roman" panose="02020603050405020304" pitchFamily="18" charset="0"/>
              </a:rPr>
              <a:t>, </a:t>
            </a:r>
            <a:r>
              <a:rPr lang="tr-TR" sz="1400" i="1" dirty="0">
                <a:solidFill>
                  <a:schemeClr val="bg2">
                    <a:lumMod val="90000"/>
                  </a:schemeClr>
                </a:solidFill>
                <a:effectLst/>
                <a:latin typeface="+mn-lt"/>
                <a:ea typeface="Times New Roman" panose="02020603050405020304" pitchFamily="18" charset="0"/>
                <a:cs typeface="Times New Roman" panose="02020603050405020304" pitchFamily="18" charset="0"/>
              </a:rPr>
              <a:t>Güzel Kıbrıs resimlerle</a:t>
            </a:r>
            <a:r>
              <a:rPr lang="it-IT" sz="1400" dirty="0">
                <a:solidFill>
                  <a:schemeClr val="bg2">
                    <a:lumMod val="90000"/>
                  </a:schemeClr>
                </a:solidFill>
                <a:effectLst/>
                <a:latin typeface="+mn-lt"/>
                <a:ea typeface="Times New Roman" panose="02020603050405020304" pitchFamily="18" charset="0"/>
                <a:cs typeface="Times New Roman" panose="02020603050405020304" pitchFamily="18" charset="0"/>
              </a:rPr>
              <a:t>,</a:t>
            </a:r>
            <a:r>
              <a:rPr lang="tr-TR" sz="1400" dirty="0">
                <a:solidFill>
                  <a:schemeClr val="bg2">
                    <a:lumMod val="90000"/>
                  </a:schemeClr>
                </a:solidFill>
                <a:effectLst/>
                <a:latin typeface="+mn-lt"/>
                <a:ea typeface="Times New Roman" panose="02020603050405020304" pitchFamily="18" charset="0"/>
                <a:cs typeface="Times New Roman" panose="02020603050405020304" pitchFamily="18" charset="0"/>
              </a:rPr>
              <a:t> Rüstem</a:t>
            </a:r>
            <a:r>
              <a:rPr lang="it-IT" sz="1400" dirty="0">
                <a:solidFill>
                  <a:schemeClr val="bg2">
                    <a:lumMod val="90000"/>
                  </a:schemeClr>
                </a:solidFill>
                <a:effectLst/>
                <a:latin typeface="+mn-lt"/>
                <a:ea typeface="Times New Roman" panose="02020603050405020304" pitchFamily="18" charset="0"/>
                <a:cs typeface="Times New Roman" panose="02020603050405020304" pitchFamily="18" charset="0"/>
              </a:rPr>
              <a:t>,</a:t>
            </a:r>
            <a:r>
              <a:rPr lang="tr-TR" sz="1400" dirty="0">
                <a:solidFill>
                  <a:schemeClr val="bg2">
                    <a:lumMod val="90000"/>
                  </a:schemeClr>
                </a:solidFill>
                <a:effectLst/>
                <a:latin typeface="+mn-lt"/>
                <a:ea typeface="Times New Roman" panose="02020603050405020304" pitchFamily="18" charset="0"/>
                <a:cs typeface="Times New Roman" panose="02020603050405020304" pitchFamily="18" charset="0"/>
              </a:rPr>
              <a:t> Lefkoşa, 1961.</a:t>
            </a:r>
            <a:r>
              <a:rPr lang="en-US" sz="1400" dirty="0">
                <a:solidFill>
                  <a:schemeClr val="bg2">
                    <a:lumMod val="90000"/>
                  </a:schemeClr>
                </a:solidFill>
                <a:effectLst/>
                <a:latin typeface="+mn-lt"/>
                <a:ea typeface="Times New Roman" panose="02020603050405020304" pitchFamily="18" charset="0"/>
                <a:cs typeface="Times New Roman" panose="02020603050405020304" pitchFamily="18" charset="0"/>
              </a:rPr>
              <a:t> </a:t>
            </a:r>
            <a:endParaRPr lang="el-GR" sz="1400" dirty="0">
              <a:solidFill>
                <a:schemeClr val="bg2">
                  <a:lumMod val="9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394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6D81F-9938-2B07-12BF-026238F18E89}"/>
            </a:ext>
          </a:extLst>
        </p:cNvPr>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B335D47C-0616-648F-9609-BB097C06E932}"/>
              </a:ext>
            </a:extLst>
          </p:cNvPr>
          <p:cNvSpPr/>
          <p:nvPr/>
        </p:nvSpPr>
        <p:spPr>
          <a:xfrm>
            <a:off x="353782" y="280591"/>
            <a:ext cx="9031328" cy="1101895"/>
          </a:xfrm>
          <a:custGeom>
            <a:avLst/>
            <a:gdLst>
              <a:gd name="csX0" fmla="*/ 0 w 9031328"/>
              <a:gd name="csY0" fmla="*/ 183653 h 1101895"/>
              <a:gd name="csX1" fmla="*/ 183653 w 9031328"/>
              <a:gd name="csY1" fmla="*/ 0 h 1101895"/>
              <a:gd name="csX2" fmla="*/ 934535 w 9031328"/>
              <a:gd name="csY2" fmla="*/ 0 h 1101895"/>
              <a:gd name="csX3" fmla="*/ 1252216 w 9031328"/>
              <a:gd name="csY3" fmla="*/ 0 h 1101895"/>
              <a:gd name="csX4" fmla="*/ 1569897 w 9031328"/>
              <a:gd name="csY4" fmla="*/ 0 h 1101895"/>
              <a:gd name="csX5" fmla="*/ 1887577 w 9031328"/>
              <a:gd name="csY5" fmla="*/ 0 h 1101895"/>
              <a:gd name="csX6" fmla="*/ 2291898 w 9031328"/>
              <a:gd name="csY6" fmla="*/ 0 h 1101895"/>
              <a:gd name="csX7" fmla="*/ 2609579 w 9031328"/>
              <a:gd name="csY7" fmla="*/ 0 h 1101895"/>
              <a:gd name="csX8" fmla="*/ 3013900 w 9031328"/>
              <a:gd name="csY8" fmla="*/ 0 h 1101895"/>
              <a:gd name="csX9" fmla="*/ 3504861 w 9031328"/>
              <a:gd name="csY9" fmla="*/ 0 h 1101895"/>
              <a:gd name="csX10" fmla="*/ 4169103 w 9031328"/>
              <a:gd name="csY10" fmla="*/ 0 h 1101895"/>
              <a:gd name="csX11" fmla="*/ 4486784 w 9031328"/>
              <a:gd name="csY11" fmla="*/ 0 h 1101895"/>
              <a:gd name="csX12" fmla="*/ 5064385 w 9031328"/>
              <a:gd name="csY12" fmla="*/ 0 h 1101895"/>
              <a:gd name="csX13" fmla="*/ 5641987 w 9031328"/>
              <a:gd name="csY13" fmla="*/ 0 h 1101895"/>
              <a:gd name="csX14" fmla="*/ 5959668 w 9031328"/>
              <a:gd name="csY14" fmla="*/ 0 h 1101895"/>
              <a:gd name="csX15" fmla="*/ 6450629 w 9031328"/>
              <a:gd name="csY15" fmla="*/ 0 h 1101895"/>
              <a:gd name="csX16" fmla="*/ 6854950 w 9031328"/>
              <a:gd name="csY16" fmla="*/ 0 h 1101895"/>
              <a:gd name="csX17" fmla="*/ 7519192 w 9031328"/>
              <a:gd name="csY17" fmla="*/ 0 h 1101895"/>
              <a:gd name="csX18" fmla="*/ 8096793 w 9031328"/>
              <a:gd name="csY18" fmla="*/ 0 h 1101895"/>
              <a:gd name="csX19" fmla="*/ 8847675 w 9031328"/>
              <a:gd name="csY19" fmla="*/ 0 h 1101895"/>
              <a:gd name="csX20" fmla="*/ 9031328 w 9031328"/>
              <a:gd name="csY20" fmla="*/ 183653 h 1101895"/>
              <a:gd name="csX21" fmla="*/ 9031328 w 9031328"/>
              <a:gd name="csY21" fmla="*/ 536256 h 1101895"/>
              <a:gd name="csX22" fmla="*/ 9031328 w 9031328"/>
              <a:gd name="csY22" fmla="*/ 918242 h 1101895"/>
              <a:gd name="csX23" fmla="*/ 8847675 w 9031328"/>
              <a:gd name="csY23" fmla="*/ 1101895 h 1101895"/>
              <a:gd name="csX24" fmla="*/ 8529994 w 9031328"/>
              <a:gd name="csY24" fmla="*/ 1101895 h 1101895"/>
              <a:gd name="csX25" fmla="*/ 8212313 w 9031328"/>
              <a:gd name="csY25" fmla="*/ 1101895 h 1101895"/>
              <a:gd name="csX26" fmla="*/ 7894633 w 9031328"/>
              <a:gd name="csY26" fmla="*/ 1101895 h 1101895"/>
              <a:gd name="csX27" fmla="*/ 7230391 w 9031328"/>
              <a:gd name="csY27" fmla="*/ 1101895 h 1101895"/>
              <a:gd name="csX28" fmla="*/ 6566149 w 9031328"/>
              <a:gd name="csY28" fmla="*/ 1101895 h 1101895"/>
              <a:gd name="csX29" fmla="*/ 6075188 w 9031328"/>
              <a:gd name="csY29" fmla="*/ 1101895 h 1101895"/>
              <a:gd name="csX30" fmla="*/ 5584227 w 9031328"/>
              <a:gd name="csY30" fmla="*/ 1101895 h 1101895"/>
              <a:gd name="csX31" fmla="*/ 5266546 w 9031328"/>
              <a:gd name="csY31" fmla="*/ 1101895 h 1101895"/>
              <a:gd name="csX32" fmla="*/ 4948865 w 9031328"/>
              <a:gd name="csY32" fmla="*/ 1101895 h 1101895"/>
              <a:gd name="csX33" fmla="*/ 4197983 w 9031328"/>
              <a:gd name="csY33" fmla="*/ 1101895 h 1101895"/>
              <a:gd name="csX34" fmla="*/ 3620382 w 9031328"/>
              <a:gd name="csY34" fmla="*/ 1101895 h 1101895"/>
              <a:gd name="csX35" fmla="*/ 3302701 w 9031328"/>
              <a:gd name="csY35" fmla="*/ 1101895 h 1101895"/>
              <a:gd name="csX36" fmla="*/ 2898380 w 9031328"/>
              <a:gd name="csY36" fmla="*/ 1101895 h 1101895"/>
              <a:gd name="csX37" fmla="*/ 2234138 w 9031328"/>
              <a:gd name="csY37" fmla="*/ 1101895 h 1101895"/>
              <a:gd name="csX38" fmla="*/ 1829817 w 9031328"/>
              <a:gd name="csY38" fmla="*/ 1101895 h 1101895"/>
              <a:gd name="csX39" fmla="*/ 1512136 w 9031328"/>
              <a:gd name="csY39" fmla="*/ 1101895 h 1101895"/>
              <a:gd name="csX40" fmla="*/ 761254 w 9031328"/>
              <a:gd name="csY40" fmla="*/ 1101895 h 1101895"/>
              <a:gd name="csX41" fmla="*/ 183653 w 9031328"/>
              <a:gd name="csY41" fmla="*/ 1101895 h 1101895"/>
              <a:gd name="csX42" fmla="*/ 0 w 9031328"/>
              <a:gd name="csY42" fmla="*/ 918242 h 1101895"/>
              <a:gd name="csX43" fmla="*/ 0 w 9031328"/>
              <a:gd name="csY43" fmla="*/ 536256 h 1101895"/>
              <a:gd name="csX44" fmla="*/ 0 w 9031328"/>
              <a:gd name="csY44" fmla="*/ 183653 h 1101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031328" h="1101895" fill="none" extrusionOk="0">
                <a:moveTo>
                  <a:pt x="0" y="183653"/>
                </a:moveTo>
                <a:cubicBezTo>
                  <a:pt x="1565" y="85237"/>
                  <a:pt x="78274" y="26088"/>
                  <a:pt x="183653" y="0"/>
                </a:cubicBezTo>
                <a:cubicBezTo>
                  <a:pt x="494741" y="-86921"/>
                  <a:pt x="662175" y="24611"/>
                  <a:pt x="934535" y="0"/>
                </a:cubicBezTo>
                <a:cubicBezTo>
                  <a:pt x="1206895" y="-24611"/>
                  <a:pt x="1141996" y="2332"/>
                  <a:pt x="1252216" y="0"/>
                </a:cubicBezTo>
                <a:cubicBezTo>
                  <a:pt x="1362436" y="-2332"/>
                  <a:pt x="1464307" y="6669"/>
                  <a:pt x="1569897" y="0"/>
                </a:cubicBezTo>
                <a:cubicBezTo>
                  <a:pt x="1675487" y="-6669"/>
                  <a:pt x="1747584" y="13744"/>
                  <a:pt x="1887577" y="0"/>
                </a:cubicBezTo>
                <a:cubicBezTo>
                  <a:pt x="2027570" y="-13744"/>
                  <a:pt x="2148741" y="2001"/>
                  <a:pt x="2291898" y="0"/>
                </a:cubicBezTo>
                <a:cubicBezTo>
                  <a:pt x="2435055" y="-2001"/>
                  <a:pt x="2538954" y="12926"/>
                  <a:pt x="2609579" y="0"/>
                </a:cubicBezTo>
                <a:cubicBezTo>
                  <a:pt x="2680204" y="-12926"/>
                  <a:pt x="2906191" y="37497"/>
                  <a:pt x="3013900" y="0"/>
                </a:cubicBezTo>
                <a:cubicBezTo>
                  <a:pt x="3121609" y="-37497"/>
                  <a:pt x="3342597" y="45263"/>
                  <a:pt x="3504861" y="0"/>
                </a:cubicBezTo>
                <a:cubicBezTo>
                  <a:pt x="3667125" y="-45263"/>
                  <a:pt x="3923378" y="46249"/>
                  <a:pt x="4169103" y="0"/>
                </a:cubicBezTo>
                <a:cubicBezTo>
                  <a:pt x="4414828" y="-46249"/>
                  <a:pt x="4391698" y="37817"/>
                  <a:pt x="4486784" y="0"/>
                </a:cubicBezTo>
                <a:cubicBezTo>
                  <a:pt x="4581870" y="-37817"/>
                  <a:pt x="4916656" y="64741"/>
                  <a:pt x="5064385" y="0"/>
                </a:cubicBezTo>
                <a:cubicBezTo>
                  <a:pt x="5212114" y="-64741"/>
                  <a:pt x="5364996" y="22679"/>
                  <a:pt x="5641987" y="0"/>
                </a:cubicBezTo>
                <a:cubicBezTo>
                  <a:pt x="5918978" y="-22679"/>
                  <a:pt x="5894849" y="33888"/>
                  <a:pt x="5959668" y="0"/>
                </a:cubicBezTo>
                <a:cubicBezTo>
                  <a:pt x="6024487" y="-33888"/>
                  <a:pt x="6225543" y="32249"/>
                  <a:pt x="6450629" y="0"/>
                </a:cubicBezTo>
                <a:cubicBezTo>
                  <a:pt x="6675715" y="-32249"/>
                  <a:pt x="6694951" y="13178"/>
                  <a:pt x="6854950" y="0"/>
                </a:cubicBezTo>
                <a:cubicBezTo>
                  <a:pt x="7014949" y="-13178"/>
                  <a:pt x="7257728" y="37234"/>
                  <a:pt x="7519192" y="0"/>
                </a:cubicBezTo>
                <a:cubicBezTo>
                  <a:pt x="7780656" y="-37234"/>
                  <a:pt x="7846311" y="24003"/>
                  <a:pt x="8096793" y="0"/>
                </a:cubicBezTo>
                <a:cubicBezTo>
                  <a:pt x="8347275" y="-24003"/>
                  <a:pt x="8493356" y="17335"/>
                  <a:pt x="8847675" y="0"/>
                </a:cubicBezTo>
                <a:cubicBezTo>
                  <a:pt x="8952272" y="-2831"/>
                  <a:pt x="9026966" y="93596"/>
                  <a:pt x="9031328" y="183653"/>
                </a:cubicBezTo>
                <a:cubicBezTo>
                  <a:pt x="9037557" y="297884"/>
                  <a:pt x="9020373" y="406550"/>
                  <a:pt x="9031328" y="536256"/>
                </a:cubicBezTo>
                <a:cubicBezTo>
                  <a:pt x="9042283" y="665962"/>
                  <a:pt x="9021901" y="776055"/>
                  <a:pt x="9031328" y="918242"/>
                </a:cubicBezTo>
                <a:cubicBezTo>
                  <a:pt x="9038292" y="1013669"/>
                  <a:pt x="8948870" y="1105105"/>
                  <a:pt x="8847675" y="1101895"/>
                </a:cubicBezTo>
                <a:cubicBezTo>
                  <a:pt x="8760217" y="1119410"/>
                  <a:pt x="8602661" y="1080198"/>
                  <a:pt x="8529994" y="1101895"/>
                </a:cubicBezTo>
                <a:cubicBezTo>
                  <a:pt x="8457327" y="1123592"/>
                  <a:pt x="8361733" y="1078864"/>
                  <a:pt x="8212313" y="1101895"/>
                </a:cubicBezTo>
                <a:cubicBezTo>
                  <a:pt x="8062893" y="1124926"/>
                  <a:pt x="7964509" y="1101305"/>
                  <a:pt x="7894633" y="1101895"/>
                </a:cubicBezTo>
                <a:cubicBezTo>
                  <a:pt x="7824757" y="1102485"/>
                  <a:pt x="7549678" y="1047428"/>
                  <a:pt x="7230391" y="1101895"/>
                </a:cubicBezTo>
                <a:cubicBezTo>
                  <a:pt x="6911104" y="1156362"/>
                  <a:pt x="6803226" y="1044015"/>
                  <a:pt x="6566149" y="1101895"/>
                </a:cubicBezTo>
                <a:cubicBezTo>
                  <a:pt x="6329072" y="1159775"/>
                  <a:pt x="6248509" y="1081879"/>
                  <a:pt x="6075188" y="1101895"/>
                </a:cubicBezTo>
                <a:cubicBezTo>
                  <a:pt x="5901867" y="1121911"/>
                  <a:pt x="5743794" y="1051260"/>
                  <a:pt x="5584227" y="1101895"/>
                </a:cubicBezTo>
                <a:cubicBezTo>
                  <a:pt x="5424660" y="1152530"/>
                  <a:pt x="5389945" y="1098656"/>
                  <a:pt x="5266546" y="1101895"/>
                </a:cubicBezTo>
                <a:cubicBezTo>
                  <a:pt x="5143147" y="1105134"/>
                  <a:pt x="5104266" y="1081951"/>
                  <a:pt x="4948865" y="1101895"/>
                </a:cubicBezTo>
                <a:cubicBezTo>
                  <a:pt x="4793464" y="1121839"/>
                  <a:pt x="4358299" y="1053304"/>
                  <a:pt x="4197983" y="1101895"/>
                </a:cubicBezTo>
                <a:cubicBezTo>
                  <a:pt x="4037667" y="1150486"/>
                  <a:pt x="3902821" y="1050935"/>
                  <a:pt x="3620382" y="1101895"/>
                </a:cubicBezTo>
                <a:cubicBezTo>
                  <a:pt x="3337943" y="1152855"/>
                  <a:pt x="3412603" y="1067486"/>
                  <a:pt x="3302701" y="1101895"/>
                </a:cubicBezTo>
                <a:cubicBezTo>
                  <a:pt x="3192799" y="1136304"/>
                  <a:pt x="3004697" y="1056356"/>
                  <a:pt x="2898380" y="1101895"/>
                </a:cubicBezTo>
                <a:cubicBezTo>
                  <a:pt x="2792063" y="1147434"/>
                  <a:pt x="2387985" y="1067794"/>
                  <a:pt x="2234138" y="1101895"/>
                </a:cubicBezTo>
                <a:cubicBezTo>
                  <a:pt x="2080291" y="1135996"/>
                  <a:pt x="1956084" y="1088378"/>
                  <a:pt x="1829817" y="1101895"/>
                </a:cubicBezTo>
                <a:cubicBezTo>
                  <a:pt x="1703550" y="1115412"/>
                  <a:pt x="1668626" y="1073490"/>
                  <a:pt x="1512136" y="1101895"/>
                </a:cubicBezTo>
                <a:cubicBezTo>
                  <a:pt x="1355646" y="1130300"/>
                  <a:pt x="1089221" y="1017013"/>
                  <a:pt x="761254" y="1101895"/>
                </a:cubicBezTo>
                <a:cubicBezTo>
                  <a:pt x="433287" y="1186777"/>
                  <a:pt x="341178" y="1062738"/>
                  <a:pt x="183653" y="1101895"/>
                </a:cubicBezTo>
                <a:cubicBezTo>
                  <a:pt x="70072" y="1123014"/>
                  <a:pt x="6955" y="1024787"/>
                  <a:pt x="0" y="918242"/>
                </a:cubicBezTo>
                <a:cubicBezTo>
                  <a:pt x="-23654" y="758081"/>
                  <a:pt x="38353" y="662970"/>
                  <a:pt x="0" y="536256"/>
                </a:cubicBezTo>
                <a:cubicBezTo>
                  <a:pt x="-38353" y="409542"/>
                  <a:pt x="33412" y="259605"/>
                  <a:pt x="0" y="183653"/>
                </a:cubicBezTo>
                <a:close/>
              </a:path>
              <a:path w="9031328" h="1101895" stroke="0" extrusionOk="0">
                <a:moveTo>
                  <a:pt x="0" y="183653"/>
                </a:moveTo>
                <a:cubicBezTo>
                  <a:pt x="17237" y="69334"/>
                  <a:pt x="83087" y="-10754"/>
                  <a:pt x="183653" y="0"/>
                </a:cubicBezTo>
                <a:cubicBezTo>
                  <a:pt x="376078" y="-26165"/>
                  <a:pt x="609134" y="63979"/>
                  <a:pt x="847895" y="0"/>
                </a:cubicBezTo>
                <a:cubicBezTo>
                  <a:pt x="1086656" y="-63979"/>
                  <a:pt x="1057178" y="23789"/>
                  <a:pt x="1252216" y="0"/>
                </a:cubicBezTo>
                <a:cubicBezTo>
                  <a:pt x="1447254" y="-23789"/>
                  <a:pt x="1713242" y="55381"/>
                  <a:pt x="1916457" y="0"/>
                </a:cubicBezTo>
                <a:cubicBezTo>
                  <a:pt x="2119672" y="-55381"/>
                  <a:pt x="2278195" y="4113"/>
                  <a:pt x="2580699" y="0"/>
                </a:cubicBezTo>
                <a:cubicBezTo>
                  <a:pt x="2883203" y="-4113"/>
                  <a:pt x="2901974" y="20505"/>
                  <a:pt x="2985020" y="0"/>
                </a:cubicBezTo>
                <a:cubicBezTo>
                  <a:pt x="3068066" y="-20505"/>
                  <a:pt x="3191815" y="4764"/>
                  <a:pt x="3389341" y="0"/>
                </a:cubicBezTo>
                <a:cubicBezTo>
                  <a:pt x="3586867" y="-4764"/>
                  <a:pt x="3884610" y="79287"/>
                  <a:pt x="4140223" y="0"/>
                </a:cubicBezTo>
                <a:cubicBezTo>
                  <a:pt x="4395836" y="-79287"/>
                  <a:pt x="4435422" y="14938"/>
                  <a:pt x="4544544" y="0"/>
                </a:cubicBezTo>
                <a:cubicBezTo>
                  <a:pt x="4653666" y="-14938"/>
                  <a:pt x="5052325" y="3727"/>
                  <a:pt x="5295426" y="0"/>
                </a:cubicBezTo>
                <a:cubicBezTo>
                  <a:pt x="5538527" y="-3727"/>
                  <a:pt x="5651165" y="54146"/>
                  <a:pt x="5786387" y="0"/>
                </a:cubicBezTo>
                <a:cubicBezTo>
                  <a:pt x="5921609" y="-54146"/>
                  <a:pt x="6084986" y="11931"/>
                  <a:pt x="6277348" y="0"/>
                </a:cubicBezTo>
                <a:cubicBezTo>
                  <a:pt x="6469710" y="-11931"/>
                  <a:pt x="6630689" y="37909"/>
                  <a:pt x="6854950" y="0"/>
                </a:cubicBezTo>
                <a:cubicBezTo>
                  <a:pt x="7079211" y="-37909"/>
                  <a:pt x="7127828" y="10644"/>
                  <a:pt x="7259271" y="0"/>
                </a:cubicBezTo>
                <a:cubicBezTo>
                  <a:pt x="7390714" y="-10644"/>
                  <a:pt x="7641429" y="39894"/>
                  <a:pt x="7923513" y="0"/>
                </a:cubicBezTo>
                <a:cubicBezTo>
                  <a:pt x="8205597" y="-39894"/>
                  <a:pt x="8226248" y="1928"/>
                  <a:pt x="8327834" y="0"/>
                </a:cubicBezTo>
                <a:cubicBezTo>
                  <a:pt x="8429420" y="-1928"/>
                  <a:pt x="8650226" y="31176"/>
                  <a:pt x="8847675" y="0"/>
                </a:cubicBezTo>
                <a:cubicBezTo>
                  <a:pt x="8947012" y="-2481"/>
                  <a:pt x="9039949" y="56284"/>
                  <a:pt x="9031328" y="183653"/>
                </a:cubicBezTo>
                <a:cubicBezTo>
                  <a:pt x="9063313" y="360154"/>
                  <a:pt x="9006408" y="444342"/>
                  <a:pt x="9031328" y="543602"/>
                </a:cubicBezTo>
                <a:cubicBezTo>
                  <a:pt x="9056248" y="642862"/>
                  <a:pt x="9021990" y="737864"/>
                  <a:pt x="9031328" y="918242"/>
                </a:cubicBezTo>
                <a:cubicBezTo>
                  <a:pt x="9023648" y="1018059"/>
                  <a:pt x="8936867" y="1098804"/>
                  <a:pt x="8847675" y="1101895"/>
                </a:cubicBezTo>
                <a:cubicBezTo>
                  <a:pt x="8685776" y="1126693"/>
                  <a:pt x="8617200" y="1076165"/>
                  <a:pt x="8443354" y="1101895"/>
                </a:cubicBezTo>
                <a:cubicBezTo>
                  <a:pt x="8269508" y="1127625"/>
                  <a:pt x="8068382" y="1068482"/>
                  <a:pt x="7952393" y="1101895"/>
                </a:cubicBezTo>
                <a:cubicBezTo>
                  <a:pt x="7836404" y="1135308"/>
                  <a:pt x="7763408" y="1082723"/>
                  <a:pt x="7634712" y="1101895"/>
                </a:cubicBezTo>
                <a:cubicBezTo>
                  <a:pt x="7506016" y="1121067"/>
                  <a:pt x="7272546" y="1072326"/>
                  <a:pt x="7057110" y="1101895"/>
                </a:cubicBezTo>
                <a:cubicBezTo>
                  <a:pt x="6841674" y="1131464"/>
                  <a:pt x="6720090" y="1077701"/>
                  <a:pt x="6479509" y="1101895"/>
                </a:cubicBezTo>
                <a:cubicBezTo>
                  <a:pt x="6238928" y="1126089"/>
                  <a:pt x="6060040" y="1060864"/>
                  <a:pt x="5901908" y="1101895"/>
                </a:cubicBezTo>
                <a:cubicBezTo>
                  <a:pt x="5743776" y="1142926"/>
                  <a:pt x="5651702" y="1065377"/>
                  <a:pt x="5497586" y="1101895"/>
                </a:cubicBezTo>
                <a:cubicBezTo>
                  <a:pt x="5343470" y="1138413"/>
                  <a:pt x="5174696" y="1056725"/>
                  <a:pt x="5006625" y="1101895"/>
                </a:cubicBezTo>
                <a:cubicBezTo>
                  <a:pt x="4838554" y="1147065"/>
                  <a:pt x="4781088" y="1090621"/>
                  <a:pt x="4602304" y="1101895"/>
                </a:cubicBezTo>
                <a:cubicBezTo>
                  <a:pt x="4423520" y="1113169"/>
                  <a:pt x="4279155" y="1049351"/>
                  <a:pt x="4024703" y="1101895"/>
                </a:cubicBezTo>
                <a:cubicBezTo>
                  <a:pt x="3770251" y="1154439"/>
                  <a:pt x="3673300" y="1094808"/>
                  <a:pt x="3533742" y="1101895"/>
                </a:cubicBezTo>
                <a:cubicBezTo>
                  <a:pt x="3394184" y="1108982"/>
                  <a:pt x="3247701" y="1101798"/>
                  <a:pt x="3129420" y="1101895"/>
                </a:cubicBezTo>
                <a:cubicBezTo>
                  <a:pt x="3011139" y="1101992"/>
                  <a:pt x="2867359" y="1075475"/>
                  <a:pt x="2725099" y="1101895"/>
                </a:cubicBezTo>
                <a:cubicBezTo>
                  <a:pt x="2582839" y="1128315"/>
                  <a:pt x="2365197" y="1050414"/>
                  <a:pt x="2234138" y="1101895"/>
                </a:cubicBezTo>
                <a:cubicBezTo>
                  <a:pt x="2103079" y="1153376"/>
                  <a:pt x="1943522" y="1069476"/>
                  <a:pt x="1656537" y="1101895"/>
                </a:cubicBezTo>
                <a:cubicBezTo>
                  <a:pt x="1369552" y="1134314"/>
                  <a:pt x="1140717" y="1067340"/>
                  <a:pt x="905655" y="1101895"/>
                </a:cubicBezTo>
                <a:cubicBezTo>
                  <a:pt x="670593" y="1136450"/>
                  <a:pt x="329228" y="1075466"/>
                  <a:pt x="183653" y="1101895"/>
                </a:cubicBezTo>
                <a:cubicBezTo>
                  <a:pt x="70015" y="1112503"/>
                  <a:pt x="12435" y="1042002"/>
                  <a:pt x="0" y="918242"/>
                </a:cubicBezTo>
                <a:cubicBezTo>
                  <a:pt x="-37409" y="745652"/>
                  <a:pt x="22594" y="712749"/>
                  <a:pt x="0" y="558293"/>
                </a:cubicBezTo>
                <a:cubicBezTo>
                  <a:pt x="-22594" y="403837"/>
                  <a:pt x="6929" y="276581"/>
                  <a:pt x="0" y="183653"/>
                </a:cubicBezTo>
                <a:close/>
              </a:path>
            </a:pathLst>
          </a:custGeom>
          <a:solidFill>
            <a:schemeClr val="accent5">
              <a:lumMod val="20000"/>
              <a:lumOff val="8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sz="2400" b="1" dirty="0"/>
          </a:p>
          <a:p>
            <a:r>
              <a:rPr lang="el-GR" sz="2400" b="1" dirty="0"/>
              <a:t>Ποια στοιχεία  αποδεικνύουν ότι τα κείμενα  αναφέρονται  σε μια περασμένη  εποχή;</a:t>
            </a:r>
          </a:p>
          <a:p>
            <a:pPr algn="ctr"/>
            <a:endParaRPr lang="el-GR" b="1" dirty="0"/>
          </a:p>
        </p:txBody>
      </p:sp>
      <p:sp>
        <p:nvSpPr>
          <p:cNvPr id="2" name="Ορθογώνιο: Στρογγύλεμα γωνιών 1">
            <a:extLst>
              <a:ext uri="{FF2B5EF4-FFF2-40B4-BE49-F238E27FC236}">
                <a16:creationId xmlns:a16="http://schemas.microsoft.com/office/drawing/2014/main" id="{4A0B1C97-3CDC-15B5-B92C-2C0386C2E30E}"/>
              </a:ext>
            </a:extLst>
          </p:cNvPr>
          <p:cNvSpPr/>
          <p:nvPr/>
        </p:nvSpPr>
        <p:spPr>
          <a:xfrm>
            <a:off x="555171" y="2002971"/>
            <a:ext cx="5176556" cy="3215799"/>
          </a:xfrm>
          <a:custGeom>
            <a:avLst/>
            <a:gdLst>
              <a:gd name="csX0" fmla="*/ 0 w 5176556"/>
              <a:gd name="csY0" fmla="*/ 535977 h 3215799"/>
              <a:gd name="csX1" fmla="*/ 535977 w 5176556"/>
              <a:gd name="csY1" fmla="*/ 0 h 3215799"/>
              <a:gd name="csX2" fmla="*/ 1040257 w 5176556"/>
              <a:gd name="csY2" fmla="*/ 0 h 3215799"/>
              <a:gd name="csX3" fmla="*/ 1626628 w 5176556"/>
              <a:gd name="csY3" fmla="*/ 0 h 3215799"/>
              <a:gd name="csX4" fmla="*/ 2171954 w 5176556"/>
              <a:gd name="csY4" fmla="*/ 0 h 3215799"/>
              <a:gd name="csX5" fmla="*/ 2676234 w 5176556"/>
              <a:gd name="csY5" fmla="*/ 0 h 3215799"/>
              <a:gd name="csX6" fmla="*/ 3180513 w 5176556"/>
              <a:gd name="csY6" fmla="*/ 0 h 3215799"/>
              <a:gd name="csX7" fmla="*/ 3725839 w 5176556"/>
              <a:gd name="csY7" fmla="*/ 0 h 3215799"/>
              <a:gd name="csX8" fmla="*/ 4640579 w 5176556"/>
              <a:gd name="csY8" fmla="*/ 0 h 3215799"/>
              <a:gd name="csX9" fmla="*/ 5176556 w 5176556"/>
              <a:gd name="csY9" fmla="*/ 535977 h 3215799"/>
              <a:gd name="csX10" fmla="*/ 5176556 w 5176556"/>
              <a:gd name="csY10" fmla="*/ 1114815 h 3215799"/>
              <a:gd name="csX11" fmla="*/ 5176556 w 5176556"/>
              <a:gd name="csY11" fmla="*/ 1629338 h 3215799"/>
              <a:gd name="csX12" fmla="*/ 5176556 w 5176556"/>
              <a:gd name="csY12" fmla="*/ 2208176 h 3215799"/>
              <a:gd name="csX13" fmla="*/ 5176556 w 5176556"/>
              <a:gd name="csY13" fmla="*/ 2679822 h 3215799"/>
              <a:gd name="csX14" fmla="*/ 4640579 w 5176556"/>
              <a:gd name="csY14" fmla="*/ 3215799 h 3215799"/>
              <a:gd name="csX15" fmla="*/ 3972115 w 5176556"/>
              <a:gd name="csY15" fmla="*/ 3215799 h 3215799"/>
              <a:gd name="csX16" fmla="*/ 3508882 w 5176556"/>
              <a:gd name="csY16" fmla="*/ 3215799 h 3215799"/>
              <a:gd name="csX17" fmla="*/ 3045648 w 5176556"/>
              <a:gd name="csY17" fmla="*/ 3215799 h 3215799"/>
              <a:gd name="csX18" fmla="*/ 2582414 w 5176556"/>
              <a:gd name="csY18" fmla="*/ 3215799 h 3215799"/>
              <a:gd name="csX19" fmla="*/ 2078135 w 5176556"/>
              <a:gd name="csY19" fmla="*/ 3215799 h 3215799"/>
              <a:gd name="csX20" fmla="*/ 1614901 w 5176556"/>
              <a:gd name="csY20" fmla="*/ 3215799 h 3215799"/>
              <a:gd name="csX21" fmla="*/ 1110621 w 5176556"/>
              <a:gd name="csY21" fmla="*/ 3215799 h 3215799"/>
              <a:gd name="csX22" fmla="*/ 535977 w 5176556"/>
              <a:gd name="csY22" fmla="*/ 3215799 h 3215799"/>
              <a:gd name="csX23" fmla="*/ 0 w 5176556"/>
              <a:gd name="csY23" fmla="*/ 2679822 h 3215799"/>
              <a:gd name="csX24" fmla="*/ 0 w 5176556"/>
              <a:gd name="csY24" fmla="*/ 2186738 h 3215799"/>
              <a:gd name="csX25" fmla="*/ 0 w 5176556"/>
              <a:gd name="csY25" fmla="*/ 1650776 h 3215799"/>
              <a:gd name="csX26" fmla="*/ 0 w 5176556"/>
              <a:gd name="csY26" fmla="*/ 1179131 h 3215799"/>
              <a:gd name="csX27" fmla="*/ 0 w 5176556"/>
              <a:gd name="csY27" fmla="*/ 535977 h 3215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176556" h="3215799" fill="none" extrusionOk="0">
                <a:moveTo>
                  <a:pt x="0" y="535977"/>
                </a:moveTo>
                <a:cubicBezTo>
                  <a:pt x="6546" y="185841"/>
                  <a:pt x="272477" y="34650"/>
                  <a:pt x="535977" y="0"/>
                </a:cubicBezTo>
                <a:cubicBezTo>
                  <a:pt x="668411" y="-49962"/>
                  <a:pt x="861257" y="33821"/>
                  <a:pt x="1040257" y="0"/>
                </a:cubicBezTo>
                <a:cubicBezTo>
                  <a:pt x="1219257" y="-33821"/>
                  <a:pt x="1421869" y="48802"/>
                  <a:pt x="1626628" y="0"/>
                </a:cubicBezTo>
                <a:cubicBezTo>
                  <a:pt x="1831387" y="-48802"/>
                  <a:pt x="1946291" y="12784"/>
                  <a:pt x="2171954" y="0"/>
                </a:cubicBezTo>
                <a:cubicBezTo>
                  <a:pt x="2397617" y="-12784"/>
                  <a:pt x="2566261" y="34166"/>
                  <a:pt x="2676234" y="0"/>
                </a:cubicBezTo>
                <a:cubicBezTo>
                  <a:pt x="2786207" y="-34166"/>
                  <a:pt x="3002410" y="14842"/>
                  <a:pt x="3180513" y="0"/>
                </a:cubicBezTo>
                <a:cubicBezTo>
                  <a:pt x="3358616" y="-14842"/>
                  <a:pt x="3477319" y="38022"/>
                  <a:pt x="3725839" y="0"/>
                </a:cubicBezTo>
                <a:cubicBezTo>
                  <a:pt x="3974359" y="-38022"/>
                  <a:pt x="4407165" y="87845"/>
                  <a:pt x="4640579" y="0"/>
                </a:cubicBezTo>
                <a:cubicBezTo>
                  <a:pt x="4894978" y="62043"/>
                  <a:pt x="5111764" y="253550"/>
                  <a:pt x="5176556" y="535977"/>
                </a:cubicBezTo>
                <a:cubicBezTo>
                  <a:pt x="5211207" y="711897"/>
                  <a:pt x="5137051" y="827316"/>
                  <a:pt x="5176556" y="1114815"/>
                </a:cubicBezTo>
                <a:cubicBezTo>
                  <a:pt x="5216061" y="1402314"/>
                  <a:pt x="5169379" y="1454457"/>
                  <a:pt x="5176556" y="1629338"/>
                </a:cubicBezTo>
                <a:cubicBezTo>
                  <a:pt x="5183733" y="1804219"/>
                  <a:pt x="5171004" y="2029398"/>
                  <a:pt x="5176556" y="2208176"/>
                </a:cubicBezTo>
                <a:cubicBezTo>
                  <a:pt x="5182108" y="2386954"/>
                  <a:pt x="5131916" y="2563262"/>
                  <a:pt x="5176556" y="2679822"/>
                </a:cubicBezTo>
                <a:cubicBezTo>
                  <a:pt x="5193457" y="3008370"/>
                  <a:pt x="4929139" y="3265014"/>
                  <a:pt x="4640579" y="3215799"/>
                </a:cubicBezTo>
                <a:cubicBezTo>
                  <a:pt x="4487372" y="3271102"/>
                  <a:pt x="4248801" y="3205855"/>
                  <a:pt x="3972115" y="3215799"/>
                </a:cubicBezTo>
                <a:cubicBezTo>
                  <a:pt x="3695429" y="3225743"/>
                  <a:pt x="3707365" y="3211043"/>
                  <a:pt x="3508882" y="3215799"/>
                </a:cubicBezTo>
                <a:cubicBezTo>
                  <a:pt x="3310399" y="3220555"/>
                  <a:pt x="3204740" y="3202490"/>
                  <a:pt x="3045648" y="3215799"/>
                </a:cubicBezTo>
                <a:cubicBezTo>
                  <a:pt x="2886556" y="3229108"/>
                  <a:pt x="2675570" y="3161342"/>
                  <a:pt x="2582414" y="3215799"/>
                </a:cubicBezTo>
                <a:cubicBezTo>
                  <a:pt x="2489258" y="3270256"/>
                  <a:pt x="2192084" y="3156424"/>
                  <a:pt x="2078135" y="3215799"/>
                </a:cubicBezTo>
                <a:cubicBezTo>
                  <a:pt x="1964186" y="3275174"/>
                  <a:pt x="1759590" y="3172038"/>
                  <a:pt x="1614901" y="3215799"/>
                </a:cubicBezTo>
                <a:cubicBezTo>
                  <a:pt x="1470212" y="3259560"/>
                  <a:pt x="1255691" y="3163576"/>
                  <a:pt x="1110621" y="3215799"/>
                </a:cubicBezTo>
                <a:cubicBezTo>
                  <a:pt x="965551" y="3268022"/>
                  <a:pt x="701531" y="3166814"/>
                  <a:pt x="535977" y="3215799"/>
                </a:cubicBezTo>
                <a:cubicBezTo>
                  <a:pt x="294223" y="3173204"/>
                  <a:pt x="-8310" y="2966455"/>
                  <a:pt x="0" y="2679822"/>
                </a:cubicBezTo>
                <a:cubicBezTo>
                  <a:pt x="-944" y="2448977"/>
                  <a:pt x="50631" y="2334853"/>
                  <a:pt x="0" y="2186738"/>
                </a:cubicBezTo>
                <a:cubicBezTo>
                  <a:pt x="-50631" y="2038623"/>
                  <a:pt x="12637" y="1891152"/>
                  <a:pt x="0" y="1650776"/>
                </a:cubicBezTo>
                <a:cubicBezTo>
                  <a:pt x="-12637" y="1410400"/>
                  <a:pt x="45436" y="1394582"/>
                  <a:pt x="0" y="1179131"/>
                </a:cubicBezTo>
                <a:cubicBezTo>
                  <a:pt x="-45436" y="963680"/>
                  <a:pt x="39103" y="717618"/>
                  <a:pt x="0" y="535977"/>
                </a:cubicBezTo>
                <a:close/>
              </a:path>
              <a:path w="5176556" h="3215799" stroke="0" extrusionOk="0">
                <a:moveTo>
                  <a:pt x="0" y="535977"/>
                </a:moveTo>
                <a:cubicBezTo>
                  <a:pt x="70805" y="187018"/>
                  <a:pt x="244491" y="-56401"/>
                  <a:pt x="535977" y="0"/>
                </a:cubicBezTo>
                <a:cubicBezTo>
                  <a:pt x="738438" y="-5809"/>
                  <a:pt x="902782" y="34621"/>
                  <a:pt x="1163395" y="0"/>
                </a:cubicBezTo>
                <a:cubicBezTo>
                  <a:pt x="1424008" y="-34621"/>
                  <a:pt x="1441236" y="20303"/>
                  <a:pt x="1667674" y="0"/>
                </a:cubicBezTo>
                <a:cubicBezTo>
                  <a:pt x="1894112" y="-20303"/>
                  <a:pt x="2138599" y="70653"/>
                  <a:pt x="2295092" y="0"/>
                </a:cubicBezTo>
                <a:cubicBezTo>
                  <a:pt x="2451585" y="-70653"/>
                  <a:pt x="2693833" y="20101"/>
                  <a:pt x="2922510" y="0"/>
                </a:cubicBezTo>
                <a:cubicBezTo>
                  <a:pt x="3151187" y="-20101"/>
                  <a:pt x="3183710" y="31430"/>
                  <a:pt x="3426790" y="0"/>
                </a:cubicBezTo>
                <a:cubicBezTo>
                  <a:pt x="3669870" y="-31430"/>
                  <a:pt x="3799132" y="8648"/>
                  <a:pt x="3931069" y="0"/>
                </a:cubicBezTo>
                <a:cubicBezTo>
                  <a:pt x="4063006" y="-8648"/>
                  <a:pt x="4364915" y="7145"/>
                  <a:pt x="4640579" y="0"/>
                </a:cubicBezTo>
                <a:cubicBezTo>
                  <a:pt x="4939974" y="-15238"/>
                  <a:pt x="5160705" y="228361"/>
                  <a:pt x="5176556" y="535977"/>
                </a:cubicBezTo>
                <a:cubicBezTo>
                  <a:pt x="5214610" y="696141"/>
                  <a:pt x="5136131" y="926580"/>
                  <a:pt x="5176556" y="1029061"/>
                </a:cubicBezTo>
                <a:cubicBezTo>
                  <a:pt x="5216981" y="1131542"/>
                  <a:pt x="5128850" y="1363072"/>
                  <a:pt x="5176556" y="1543584"/>
                </a:cubicBezTo>
                <a:cubicBezTo>
                  <a:pt x="5224262" y="1724096"/>
                  <a:pt x="5152230" y="1965216"/>
                  <a:pt x="5176556" y="2079545"/>
                </a:cubicBezTo>
                <a:cubicBezTo>
                  <a:pt x="5200882" y="2193874"/>
                  <a:pt x="5113487" y="2424126"/>
                  <a:pt x="5176556" y="2679822"/>
                </a:cubicBezTo>
                <a:cubicBezTo>
                  <a:pt x="5197363" y="2896598"/>
                  <a:pt x="4984382" y="3192203"/>
                  <a:pt x="4640579" y="3215799"/>
                </a:cubicBezTo>
                <a:cubicBezTo>
                  <a:pt x="4488932" y="3267528"/>
                  <a:pt x="4164350" y="3168556"/>
                  <a:pt x="4013161" y="3215799"/>
                </a:cubicBezTo>
                <a:cubicBezTo>
                  <a:pt x="3861972" y="3263042"/>
                  <a:pt x="3720449" y="3167502"/>
                  <a:pt x="3549928" y="3215799"/>
                </a:cubicBezTo>
                <a:cubicBezTo>
                  <a:pt x="3379407" y="3264096"/>
                  <a:pt x="3259048" y="3205075"/>
                  <a:pt x="3045648" y="3215799"/>
                </a:cubicBezTo>
                <a:cubicBezTo>
                  <a:pt x="2832248" y="3226523"/>
                  <a:pt x="2523193" y="3144683"/>
                  <a:pt x="2377184" y="3215799"/>
                </a:cubicBezTo>
                <a:cubicBezTo>
                  <a:pt x="2231175" y="3286915"/>
                  <a:pt x="1930636" y="3175716"/>
                  <a:pt x="1708720" y="3215799"/>
                </a:cubicBezTo>
                <a:cubicBezTo>
                  <a:pt x="1486804" y="3255882"/>
                  <a:pt x="1346584" y="3175594"/>
                  <a:pt x="1122349" y="3215799"/>
                </a:cubicBezTo>
                <a:cubicBezTo>
                  <a:pt x="898114" y="3256004"/>
                  <a:pt x="754256" y="3176420"/>
                  <a:pt x="535977" y="3215799"/>
                </a:cubicBezTo>
                <a:cubicBezTo>
                  <a:pt x="254076" y="3239229"/>
                  <a:pt x="-8772" y="3033786"/>
                  <a:pt x="0" y="2679822"/>
                </a:cubicBezTo>
                <a:cubicBezTo>
                  <a:pt x="-20508" y="2508802"/>
                  <a:pt x="9779" y="2291117"/>
                  <a:pt x="0" y="2186738"/>
                </a:cubicBezTo>
                <a:cubicBezTo>
                  <a:pt x="-9779" y="2082359"/>
                  <a:pt x="27669" y="1866854"/>
                  <a:pt x="0" y="1650776"/>
                </a:cubicBezTo>
                <a:cubicBezTo>
                  <a:pt x="-27669" y="1434698"/>
                  <a:pt x="59839" y="1364723"/>
                  <a:pt x="0" y="1114815"/>
                </a:cubicBezTo>
                <a:cubicBezTo>
                  <a:pt x="-59839" y="864907"/>
                  <a:pt x="35198" y="657752"/>
                  <a:pt x="0" y="535977"/>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 typeface="Wingdings" panose="05000000000000000000" pitchFamily="2" charset="2"/>
              <a:buChar char="q"/>
            </a:pPr>
            <a:r>
              <a:rPr lang="el-GR" sz="2400" dirty="0"/>
              <a:t>Παλαιότερες  παιδαγωγικές  μέθοδοι (ξυλοδαρμός,  βίτσα, βούρδουλας)</a:t>
            </a:r>
          </a:p>
          <a:p>
            <a:pPr marL="342900" indent="-342900">
              <a:buFont typeface="Wingdings" panose="05000000000000000000" pitchFamily="2" charset="2"/>
              <a:buChar char="q"/>
            </a:pPr>
            <a:r>
              <a:rPr lang="el-GR" sz="2400" dirty="0"/>
              <a:t>Έμφαση στη στείρα αποστήθιση</a:t>
            </a:r>
          </a:p>
          <a:p>
            <a:pPr marL="342900" indent="-342900">
              <a:buFont typeface="Wingdings" panose="05000000000000000000" pitchFamily="2" charset="2"/>
              <a:buChar char="q"/>
            </a:pPr>
            <a:r>
              <a:rPr lang="el-GR" sz="2400" dirty="0"/>
              <a:t>Κακομεταχείριση παιδιών </a:t>
            </a:r>
          </a:p>
          <a:p>
            <a:endParaRPr lang="el-GR" sz="2400" dirty="0"/>
          </a:p>
        </p:txBody>
      </p:sp>
      <p:pic>
        <p:nvPicPr>
          <p:cNvPr id="5" name="Εικόνα 4">
            <a:extLst>
              <a:ext uri="{FF2B5EF4-FFF2-40B4-BE49-F238E27FC236}">
                <a16:creationId xmlns:a16="http://schemas.microsoft.com/office/drawing/2014/main" id="{BB1A5F42-3B17-8A67-7A1D-78EF152714FF}"/>
              </a:ext>
            </a:extLst>
          </p:cNvPr>
          <p:cNvPicPr>
            <a:picLocks noChangeAspect="1"/>
          </p:cNvPicPr>
          <p:nvPr/>
        </p:nvPicPr>
        <p:blipFill>
          <a:blip r:embed="rId2">
            <a:extLst>
              <a:ext uri="{28A0092B-C50C-407E-A947-70E740481C1C}">
                <a14:useLocalDpi xmlns:a14="http://schemas.microsoft.com/office/drawing/2010/main" val="0"/>
              </a:ext>
            </a:extLst>
          </a:blip>
          <a:srcRect l="13654" r="9719"/>
          <a:stretch>
            <a:fillRect/>
          </a:stretch>
        </p:blipFill>
        <p:spPr>
          <a:xfrm rot="5400000">
            <a:off x="6336732" y="1882112"/>
            <a:ext cx="4351792" cy="3866029"/>
          </a:xfrm>
          <a:custGeom>
            <a:avLst/>
            <a:gdLst>
              <a:gd name="csX0" fmla="*/ 0 w 4351792"/>
              <a:gd name="csY0" fmla="*/ 0 h 3866029"/>
              <a:gd name="csX1" fmla="*/ 543974 w 4351792"/>
              <a:gd name="csY1" fmla="*/ 0 h 3866029"/>
              <a:gd name="csX2" fmla="*/ 957394 w 4351792"/>
              <a:gd name="csY2" fmla="*/ 0 h 3866029"/>
              <a:gd name="csX3" fmla="*/ 1414332 w 4351792"/>
              <a:gd name="csY3" fmla="*/ 0 h 3866029"/>
              <a:gd name="csX4" fmla="*/ 1827753 w 4351792"/>
              <a:gd name="csY4" fmla="*/ 0 h 3866029"/>
              <a:gd name="csX5" fmla="*/ 2328209 w 4351792"/>
              <a:gd name="csY5" fmla="*/ 0 h 3866029"/>
              <a:gd name="csX6" fmla="*/ 2872183 w 4351792"/>
              <a:gd name="csY6" fmla="*/ 0 h 3866029"/>
              <a:gd name="csX7" fmla="*/ 3416157 w 4351792"/>
              <a:gd name="csY7" fmla="*/ 0 h 3866029"/>
              <a:gd name="csX8" fmla="*/ 4351792 w 4351792"/>
              <a:gd name="csY8" fmla="*/ 0 h 3866029"/>
              <a:gd name="csX9" fmla="*/ 4351792 w 4351792"/>
              <a:gd name="csY9" fmla="*/ 513630 h 3866029"/>
              <a:gd name="csX10" fmla="*/ 4351792 w 4351792"/>
              <a:gd name="csY10" fmla="*/ 949939 h 3866029"/>
              <a:gd name="csX11" fmla="*/ 4351792 w 4351792"/>
              <a:gd name="csY11" fmla="*/ 1579549 h 3866029"/>
              <a:gd name="csX12" fmla="*/ 4351792 w 4351792"/>
              <a:gd name="csY12" fmla="*/ 2170499 h 3866029"/>
              <a:gd name="csX13" fmla="*/ 4351792 w 4351792"/>
              <a:gd name="csY13" fmla="*/ 2800110 h 3866029"/>
              <a:gd name="csX14" fmla="*/ 4351792 w 4351792"/>
              <a:gd name="csY14" fmla="*/ 3391060 h 3866029"/>
              <a:gd name="csX15" fmla="*/ 4351792 w 4351792"/>
              <a:gd name="csY15" fmla="*/ 3866029 h 3866029"/>
              <a:gd name="csX16" fmla="*/ 3764300 w 4351792"/>
              <a:gd name="csY16" fmla="*/ 3866029 h 3866029"/>
              <a:gd name="csX17" fmla="*/ 3176808 w 4351792"/>
              <a:gd name="csY17" fmla="*/ 3866029 h 3866029"/>
              <a:gd name="csX18" fmla="*/ 2763388 w 4351792"/>
              <a:gd name="csY18" fmla="*/ 3866029 h 3866029"/>
              <a:gd name="csX19" fmla="*/ 2175896 w 4351792"/>
              <a:gd name="csY19" fmla="*/ 3866029 h 3866029"/>
              <a:gd name="csX20" fmla="*/ 1675440 w 4351792"/>
              <a:gd name="csY20" fmla="*/ 3866029 h 3866029"/>
              <a:gd name="csX21" fmla="*/ 1087948 w 4351792"/>
              <a:gd name="csY21" fmla="*/ 3866029 h 3866029"/>
              <a:gd name="csX22" fmla="*/ 674528 w 4351792"/>
              <a:gd name="csY22" fmla="*/ 3866029 h 3866029"/>
              <a:gd name="csX23" fmla="*/ 0 w 4351792"/>
              <a:gd name="csY23" fmla="*/ 3866029 h 3866029"/>
              <a:gd name="csX24" fmla="*/ 0 w 4351792"/>
              <a:gd name="csY24" fmla="*/ 3275079 h 3866029"/>
              <a:gd name="csX25" fmla="*/ 0 w 4351792"/>
              <a:gd name="csY25" fmla="*/ 2761449 h 3866029"/>
              <a:gd name="csX26" fmla="*/ 0 w 4351792"/>
              <a:gd name="csY26" fmla="*/ 2170499 h 3866029"/>
              <a:gd name="csX27" fmla="*/ 0 w 4351792"/>
              <a:gd name="csY27" fmla="*/ 1579549 h 3866029"/>
              <a:gd name="csX28" fmla="*/ 0 w 4351792"/>
              <a:gd name="csY28" fmla="*/ 1065919 h 3866029"/>
              <a:gd name="csX29" fmla="*/ 0 w 4351792"/>
              <a:gd name="csY29" fmla="*/ 590950 h 3866029"/>
              <a:gd name="csX30" fmla="*/ 0 w 4351792"/>
              <a:gd name="csY30" fmla="*/ 0 h 3866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351792" h="3866029" fill="none" extrusionOk="0">
                <a:moveTo>
                  <a:pt x="0" y="0"/>
                </a:moveTo>
                <a:cubicBezTo>
                  <a:pt x="126277" y="-3998"/>
                  <a:pt x="423298" y="8503"/>
                  <a:pt x="543974" y="0"/>
                </a:cubicBezTo>
                <a:cubicBezTo>
                  <a:pt x="664650" y="-8503"/>
                  <a:pt x="751050" y="1448"/>
                  <a:pt x="957394" y="0"/>
                </a:cubicBezTo>
                <a:cubicBezTo>
                  <a:pt x="1163738" y="-1448"/>
                  <a:pt x="1241480" y="54536"/>
                  <a:pt x="1414332" y="0"/>
                </a:cubicBezTo>
                <a:cubicBezTo>
                  <a:pt x="1587184" y="-54536"/>
                  <a:pt x="1668884" y="11508"/>
                  <a:pt x="1827753" y="0"/>
                </a:cubicBezTo>
                <a:cubicBezTo>
                  <a:pt x="1986622" y="-11508"/>
                  <a:pt x="2212812" y="38885"/>
                  <a:pt x="2328209" y="0"/>
                </a:cubicBezTo>
                <a:cubicBezTo>
                  <a:pt x="2443606" y="-38885"/>
                  <a:pt x="2709312" y="14104"/>
                  <a:pt x="2872183" y="0"/>
                </a:cubicBezTo>
                <a:cubicBezTo>
                  <a:pt x="3035054" y="-14104"/>
                  <a:pt x="3242336" y="49472"/>
                  <a:pt x="3416157" y="0"/>
                </a:cubicBezTo>
                <a:cubicBezTo>
                  <a:pt x="3589978" y="-49472"/>
                  <a:pt x="4034057" y="84116"/>
                  <a:pt x="4351792" y="0"/>
                </a:cubicBezTo>
                <a:cubicBezTo>
                  <a:pt x="4396419" y="195133"/>
                  <a:pt x="4351548" y="271322"/>
                  <a:pt x="4351792" y="513630"/>
                </a:cubicBezTo>
                <a:cubicBezTo>
                  <a:pt x="4352036" y="755938"/>
                  <a:pt x="4350565" y="837949"/>
                  <a:pt x="4351792" y="949939"/>
                </a:cubicBezTo>
                <a:cubicBezTo>
                  <a:pt x="4353019" y="1061929"/>
                  <a:pt x="4311847" y="1408091"/>
                  <a:pt x="4351792" y="1579549"/>
                </a:cubicBezTo>
                <a:cubicBezTo>
                  <a:pt x="4391737" y="1751007"/>
                  <a:pt x="4293352" y="1916104"/>
                  <a:pt x="4351792" y="2170499"/>
                </a:cubicBezTo>
                <a:cubicBezTo>
                  <a:pt x="4410232" y="2424894"/>
                  <a:pt x="4344207" y="2603309"/>
                  <a:pt x="4351792" y="2800110"/>
                </a:cubicBezTo>
                <a:cubicBezTo>
                  <a:pt x="4359377" y="2996911"/>
                  <a:pt x="4299762" y="3169736"/>
                  <a:pt x="4351792" y="3391060"/>
                </a:cubicBezTo>
                <a:cubicBezTo>
                  <a:pt x="4403822" y="3612384"/>
                  <a:pt x="4324124" y="3708838"/>
                  <a:pt x="4351792" y="3866029"/>
                </a:cubicBezTo>
                <a:cubicBezTo>
                  <a:pt x="4112027" y="3918708"/>
                  <a:pt x="3889085" y="3831572"/>
                  <a:pt x="3764300" y="3866029"/>
                </a:cubicBezTo>
                <a:cubicBezTo>
                  <a:pt x="3639515" y="3900486"/>
                  <a:pt x="3336491" y="3816430"/>
                  <a:pt x="3176808" y="3866029"/>
                </a:cubicBezTo>
                <a:cubicBezTo>
                  <a:pt x="3017125" y="3915628"/>
                  <a:pt x="2877438" y="3852225"/>
                  <a:pt x="2763388" y="3866029"/>
                </a:cubicBezTo>
                <a:cubicBezTo>
                  <a:pt x="2649338" y="3879833"/>
                  <a:pt x="2314576" y="3840619"/>
                  <a:pt x="2175896" y="3866029"/>
                </a:cubicBezTo>
                <a:cubicBezTo>
                  <a:pt x="2037216" y="3891439"/>
                  <a:pt x="1884216" y="3839459"/>
                  <a:pt x="1675440" y="3866029"/>
                </a:cubicBezTo>
                <a:cubicBezTo>
                  <a:pt x="1466664" y="3892599"/>
                  <a:pt x="1238788" y="3817004"/>
                  <a:pt x="1087948" y="3866029"/>
                </a:cubicBezTo>
                <a:cubicBezTo>
                  <a:pt x="937108" y="3915054"/>
                  <a:pt x="873229" y="3847522"/>
                  <a:pt x="674528" y="3866029"/>
                </a:cubicBezTo>
                <a:cubicBezTo>
                  <a:pt x="475827" y="3884536"/>
                  <a:pt x="240755" y="3850574"/>
                  <a:pt x="0" y="3866029"/>
                </a:cubicBezTo>
                <a:cubicBezTo>
                  <a:pt x="-37694" y="3687322"/>
                  <a:pt x="52979" y="3468503"/>
                  <a:pt x="0" y="3275079"/>
                </a:cubicBezTo>
                <a:cubicBezTo>
                  <a:pt x="-52979" y="3081655"/>
                  <a:pt x="40062" y="3001519"/>
                  <a:pt x="0" y="2761449"/>
                </a:cubicBezTo>
                <a:cubicBezTo>
                  <a:pt x="-40062" y="2521379"/>
                  <a:pt x="41418" y="2316819"/>
                  <a:pt x="0" y="2170499"/>
                </a:cubicBezTo>
                <a:cubicBezTo>
                  <a:pt x="-41418" y="2024179"/>
                  <a:pt x="39533" y="1700945"/>
                  <a:pt x="0" y="1579549"/>
                </a:cubicBezTo>
                <a:cubicBezTo>
                  <a:pt x="-39533" y="1458153"/>
                  <a:pt x="52253" y="1217145"/>
                  <a:pt x="0" y="1065919"/>
                </a:cubicBezTo>
                <a:cubicBezTo>
                  <a:pt x="-52253" y="914693"/>
                  <a:pt x="48074" y="743789"/>
                  <a:pt x="0" y="590950"/>
                </a:cubicBezTo>
                <a:cubicBezTo>
                  <a:pt x="-48074" y="438111"/>
                  <a:pt x="15872" y="214276"/>
                  <a:pt x="0" y="0"/>
                </a:cubicBezTo>
                <a:close/>
              </a:path>
              <a:path w="4351792" h="3866029" stroke="0" extrusionOk="0">
                <a:moveTo>
                  <a:pt x="0" y="0"/>
                </a:moveTo>
                <a:cubicBezTo>
                  <a:pt x="146159" y="-7928"/>
                  <a:pt x="254925" y="1138"/>
                  <a:pt x="413420" y="0"/>
                </a:cubicBezTo>
                <a:cubicBezTo>
                  <a:pt x="571915" y="-1138"/>
                  <a:pt x="751484" y="57576"/>
                  <a:pt x="1044430" y="0"/>
                </a:cubicBezTo>
                <a:cubicBezTo>
                  <a:pt x="1337376" y="-57576"/>
                  <a:pt x="1389220" y="13711"/>
                  <a:pt x="1501368" y="0"/>
                </a:cubicBezTo>
                <a:cubicBezTo>
                  <a:pt x="1613516" y="-13711"/>
                  <a:pt x="1837985" y="38460"/>
                  <a:pt x="2088860" y="0"/>
                </a:cubicBezTo>
                <a:cubicBezTo>
                  <a:pt x="2339735" y="-38460"/>
                  <a:pt x="2340266" y="39283"/>
                  <a:pt x="2545798" y="0"/>
                </a:cubicBezTo>
                <a:cubicBezTo>
                  <a:pt x="2751330" y="-39283"/>
                  <a:pt x="2903200" y="14940"/>
                  <a:pt x="3046254" y="0"/>
                </a:cubicBezTo>
                <a:cubicBezTo>
                  <a:pt x="3189308" y="-14940"/>
                  <a:pt x="3372794" y="14949"/>
                  <a:pt x="3459675" y="0"/>
                </a:cubicBezTo>
                <a:cubicBezTo>
                  <a:pt x="3546556" y="-14949"/>
                  <a:pt x="3787850" y="6786"/>
                  <a:pt x="3873095" y="0"/>
                </a:cubicBezTo>
                <a:cubicBezTo>
                  <a:pt x="3958340" y="-6786"/>
                  <a:pt x="4162477" y="533"/>
                  <a:pt x="4351792" y="0"/>
                </a:cubicBezTo>
                <a:cubicBezTo>
                  <a:pt x="4373329" y="254048"/>
                  <a:pt x="4348685" y="421725"/>
                  <a:pt x="4351792" y="552290"/>
                </a:cubicBezTo>
                <a:cubicBezTo>
                  <a:pt x="4354899" y="682855"/>
                  <a:pt x="4339838" y="924478"/>
                  <a:pt x="4351792" y="1143240"/>
                </a:cubicBezTo>
                <a:cubicBezTo>
                  <a:pt x="4363746" y="1362002"/>
                  <a:pt x="4290604" y="1615405"/>
                  <a:pt x="4351792" y="1734190"/>
                </a:cubicBezTo>
                <a:cubicBezTo>
                  <a:pt x="4412980" y="1852975"/>
                  <a:pt x="4318742" y="2037643"/>
                  <a:pt x="4351792" y="2209159"/>
                </a:cubicBezTo>
                <a:cubicBezTo>
                  <a:pt x="4384842" y="2380675"/>
                  <a:pt x="4332182" y="2607208"/>
                  <a:pt x="4351792" y="2838770"/>
                </a:cubicBezTo>
                <a:cubicBezTo>
                  <a:pt x="4371402" y="3070332"/>
                  <a:pt x="4274012" y="3593922"/>
                  <a:pt x="4351792" y="3866029"/>
                </a:cubicBezTo>
                <a:cubicBezTo>
                  <a:pt x="4229025" y="3931451"/>
                  <a:pt x="3929678" y="3827899"/>
                  <a:pt x="3764300" y="3866029"/>
                </a:cubicBezTo>
                <a:cubicBezTo>
                  <a:pt x="3598922" y="3904159"/>
                  <a:pt x="3421511" y="3847172"/>
                  <a:pt x="3307362" y="3866029"/>
                </a:cubicBezTo>
                <a:cubicBezTo>
                  <a:pt x="3193213" y="3884886"/>
                  <a:pt x="2925353" y="3851932"/>
                  <a:pt x="2719870" y="3866029"/>
                </a:cubicBezTo>
                <a:cubicBezTo>
                  <a:pt x="2514387" y="3880126"/>
                  <a:pt x="2405606" y="3802473"/>
                  <a:pt x="2132378" y="3866029"/>
                </a:cubicBezTo>
                <a:cubicBezTo>
                  <a:pt x="1859150" y="3929585"/>
                  <a:pt x="1807505" y="3863544"/>
                  <a:pt x="1718958" y="3866029"/>
                </a:cubicBezTo>
                <a:cubicBezTo>
                  <a:pt x="1630411" y="3868514"/>
                  <a:pt x="1509980" y="3858512"/>
                  <a:pt x="1305538" y="3866029"/>
                </a:cubicBezTo>
                <a:cubicBezTo>
                  <a:pt x="1101096" y="3873546"/>
                  <a:pt x="1024722" y="3823311"/>
                  <a:pt x="848599" y="3866029"/>
                </a:cubicBezTo>
                <a:cubicBezTo>
                  <a:pt x="672476" y="3908747"/>
                  <a:pt x="254630" y="3846653"/>
                  <a:pt x="0" y="3866029"/>
                </a:cubicBezTo>
                <a:cubicBezTo>
                  <a:pt x="-13658" y="3772351"/>
                  <a:pt x="39622" y="3544255"/>
                  <a:pt x="0" y="3429720"/>
                </a:cubicBezTo>
                <a:cubicBezTo>
                  <a:pt x="-39622" y="3315185"/>
                  <a:pt x="64582" y="3043247"/>
                  <a:pt x="0" y="2838770"/>
                </a:cubicBezTo>
                <a:cubicBezTo>
                  <a:pt x="-64582" y="2634293"/>
                  <a:pt x="32903" y="2512829"/>
                  <a:pt x="0" y="2286480"/>
                </a:cubicBezTo>
                <a:cubicBezTo>
                  <a:pt x="-32903" y="2060131"/>
                  <a:pt x="34292" y="1905562"/>
                  <a:pt x="0" y="1772850"/>
                </a:cubicBezTo>
                <a:cubicBezTo>
                  <a:pt x="-34292" y="1640138"/>
                  <a:pt x="14862" y="1467426"/>
                  <a:pt x="0" y="1336541"/>
                </a:cubicBezTo>
                <a:cubicBezTo>
                  <a:pt x="-14862" y="1205656"/>
                  <a:pt x="50093" y="1035583"/>
                  <a:pt x="0" y="900232"/>
                </a:cubicBezTo>
                <a:cubicBezTo>
                  <a:pt x="-50093" y="764881"/>
                  <a:pt x="22881" y="447276"/>
                  <a:pt x="0" y="0"/>
                </a:cubicBezTo>
                <a:close/>
              </a:path>
            </a:pathLst>
          </a:custGeom>
          <a:ln>
            <a:solidFill>
              <a:schemeClr val="tx1"/>
            </a:solidFill>
            <a:extLst>
              <a:ext uri="{C807C97D-BFC1-408E-A445-0C87EB9F89A2}">
                <ask:lineSketchStyleProps xmlns:ask="http://schemas.microsoft.com/office/drawing/2018/sketchyshapes" sd="803152441">
                  <a:prstGeom prst="rect">
                    <a:avLst/>
                  </a:prstGeom>
                  <ask:type>
                    <ask:lineSketchScribble/>
                  </ask:type>
                </ask:lineSketchStyleProps>
              </a:ext>
            </a:extLst>
          </a:ln>
        </p:spPr>
      </p:pic>
    </p:spTree>
    <p:extLst>
      <p:ext uri="{BB962C8B-B14F-4D97-AF65-F5344CB8AC3E}">
        <p14:creationId xmlns:p14="http://schemas.microsoft.com/office/powerpoint/2010/main" val="7858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6CB24-3BAB-B971-DD20-FEDD968A17AF}"/>
            </a:ext>
          </a:extLst>
        </p:cNvPr>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D3806146-B4B7-5656-FAC9-31EC9F287B0C}"/>
              </a:ext>
            </a:extLst>
          </p:cNvPr>
          <p:cNvSpPr/>
          <p:nvPr/>
        </p:nvSpPr>
        <p:spPr>
          <a:xfrm>
            <a:off x="340134" y="407158"/>
            <a:ext cx="9031328" cy="1007985"/>
          </a:xfrm>
          <a:custGeom>
            <a:avLst/>
            <a:gdLst>
              <a:gd name="csX0" fmla="*/ 0 w 9031328"/>
              <a:gd name="csY0" fmla="*/ 168001 h 1007985"/>
              <a:gd name="csX1" fmla="*/ 168001 w 9031328"/>
              <a:gd name="csY1" fmla="*/ 0 h 1007985"/>
              <a:gd name="csX2" fmla="*/ 921596 w 9031328"/>
              <a:gd name="csY2" fmla="*/ 0 h 1007985"/>
              <a:gd name="csX3" fmla="*/ 1240425 w 9031328"/>
              <a:gd name="csY3" fmla="*/ 0 h 1007985"/>
              <a:gd name="csX4" fmla="*/ 1559253 w 9031328"/>
              <a:gd name="csY4" fmla="*/ 0 h 1007985"/>
              <a:gd name="csX5" fmla="*/ 1878082 w 9031328"/>
              <a:gd name="csY5" fmla="*/ 0 h 1007985"/>
              <a:gd name="csX6" fmla="*/ 2283864 w 9031328"/>
              <a:gd name="csY6" fmla="*/ 0 h 1007985"/>
              <a:gd name="csX7" fmla="*/ 2602692 w 9031328"/>
              <a:gd name="csY7" fmla="*/ 0 h 1007985"/>
              <a:gd name="csX8" fmla="*/ 3008474 w 9031328"/>
              <a:gd name="csY8" fmla="*/ 0 h 1007985"/>
              <a:gd name="csX9" fmla="*/ 3501209 w 9031328"/>
              <a:gd name="csY9" fmla="*/ 0 h 1007985"/>
              <a:gd name="csX10" fmla="*/ 4167851 w 9031328"/>
              <a:gd name="csY10" fmla="*/ 0 h 1007985"/>
              <a:gd name="csX11" fmla="*/ 4486680 w 9031328"/>
              <a:gd name="csY11" fmla="*/ 0 h 1007985"/>
              <a:gd name="csX12" fmla="*/ 5066368 w 9031328"/>
              <a:gd name="csY12" fmla="*/ 0 h 1007985"/>
              <a:gd name="csX13" fmla="*/ 5646056 w 9031328"/>
              <a:gd name="csY13" fmla="*/ 0 h 1007985"/>
              <a:gd name="csX14" fmla="*/ 5964885 w 9031328"/>
              <a:gd name="csY14" fmla="*/ 0 h 1007985"/>
              <a:gd name="csX15" fmla="*/ 6457620 w 9031328"/>
              <a:gd name="csY15" fmla="*/ 0 h 1007985"/>
              <a:gd name="csX16" fmla="*/ 6863402 w 9031328"/>
              <a:gd name="csY16" fmla="*/ 0 h 1007985"/>
              <a:gd name="csX17" fmla="*/ 7530044 w 9031328"/>
              <a:gd name="csY17" fmla="*/ 0 h 1007985"/>
              <a:gd name="csX18" fmla="*/ 8109732 w 9031328"/>
              <a:gd name="csY18" fmla="*/ 0 h 1007985"/>
              <a:gd name="csX19" fmla="*/ 8863327 w 9031328"/>
              <a:gd name="csY19" fmla="*/ 0 h 1007985"/>
              <a:gd name="csX20" fmla="*/ 9031328 w 9031328"/>
              <a:gd name="csY20" fmla="*/ 168001 h 1007985"/>
              <a:gd name="csX21" fmla="*/ 9031328 w 9031328"/>
              <a:gd name="csY21" fmla="*/ 490553 h 1007985"/>
              <a:gd name="csX22" fmla="*/ 9031328 w 9031328"/>
              <a:gd name="csY22" fmla="*/ 839984 h 1007985"/>
              <a:gd name="csX23" fmla="*/ 8863327 w 9031328"/>
              <a:gd name="csY23" fmla="*/ 1007985 h 1007985"/>
              <a:gd name="csX24" fmla="*/ 8544498 w 9031328"/>
              <a:gd name="csY24" fmla="*/ 1007985 h 1007985"/>
              <a:gd name="csX25" fmla="*/ 8225670 w 9031328"/>
              <a:gd name="csY25" fmla="*/ 1007985 h 1007985"/>
              <a:gd name="csX26" fmla="*/ 7906841 w 9031328"/>
              <a:gd name="csY26" fmla="*/ 1007985 h 1007985"/>
              <a:gd name="csX27" fmla="*/ 7240199 w 9031328"/>
              <a:gd name="csY27" fmla="*/ 1007985 h 1007985"/>
              <a:gd name="csX28" fmla="*/ 6573558 w 9031328"/>
              <a:gd name="csY28" fmla="*/ 1007985 h 1007985"/>
              <a:gd name="csX29" fmla="*/ 6080823 w 9031328"/>
              <a:gd name="csY29" fmla="*/ 1007985 h 1007985"/>
              <a:gd name="csX30" fmla="*/ 5588088 w 9031328"/>
              <a:gd name="csY30" fmla="*/ 1007985 h 1007985"/>
              <a:gd name="csX31" fmla="*/ 5269259 w 9031328"/>
              <a:gd name="csY31" fmla="*/ 1007985 h 1007985"/>
              <a:gd name="csX32" fmla="*/ 4950430 w 9031328"/>
              <a:gd name="csY32" fmla="*/ 1007985 h 1007985"/>
              <a:gd name="csX33" fmla="*/ 4196835 w 9031328"/>
              <a:gd name="csY33" fmla="*/ 1007985 h 1007985"/>
              <a:gd name="csX34" fmla="*/ 3617147 w 9031328"/>
              <a:gd name="csY34" fmla="*/ 1007985 h 1007985"/>
              <a:gd name="csX35" fmla="*/ 3298318 w 9031328"/>
              <a:gd name="csY35" fmla="*/ 1007985 h 1007985"/>
              <a:gd name="csX36" fmla="*/ 2892536 w 9031328"/>
              <a:gd name="csY36" fmla="*/ 1007985 h 1007985"/>
              <a:gd name="csX37" fmla="*/ 2225895 w 9031328"/>
              <a:gd name="csY37" fmla="*/ 1007985 h 1007985"/>
              <a:gd name="csX38" fmla="*/ 1820113 w 9031328"/>
              <a:gd name="csY38" fmla="*/ 1007985 h 1007985"/>
              <a:gd name="csX39" fmla="*/ 1501284 w 9031328"/>
              <a:gd name="csY39" fmla="*/ 1007985 h 1007985"/>
              <a:gd name="csX40" fmla="*/ 747689 w 9031328"/>
              <a:gd name="csY40" fmla="*/ 1007985 h 1007985"/>
              <a:gd name="csX41" fmla="*/ 168001 w 9031328"/>
              <a:gd name="csY41" fmla="*/ 1007985 h 1007985"/>
              <a:gd name="csX42" fmla="*/ 0 w 9031328"/>
              <a:gd name="csY42" fmla="*/ 839984 h 1007985"/>
              <a:gd name="csX43" fmla="*/ 0 w 9031328"/>
              <a:gd name="csY43" fmla="*/ 490553 h 1007985"/>
              <a:gd name="csX44" fmla="*/ 0 w 9031328"/>
              <a:gd name="csY44" fmla="*/ 168001 h 1007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031328" h="1007985" fill="none" extrusionOk="0">
                <a:moveTo>
                  <a:pt x="0" y="168001"/>
                </a:moveTo>
                <a:cubicBezTo>
                  <a:pt x="11608" y="97564"/>
                  <a:pt x="72046" y="20939"/>
                  <a:pt x="168001" y="0"/>
                </a:cubicBezTo>
                <a:cubicBezTo>
                  <a:pt x="334776" y="-64315"/>
                  <a:pt x="660648" y="60375"/>
                  <a:pt x="921596" y="0"/>
                </a:cubicBezTo>
                <a:cubicBezTo>
                  <a:pt x="1182544" y="-60375"/>
                  <a:pt x="1165433" y="19159"/>
                  <a:pt x="1240425" y="0"/>
                </a:cubicBezTo>
                <a:cubicBezTo>
                  <a:pt x="1315417" y="-19159"/>
                  <a:pt x="1487470" y="18497"/>
                  <a:pt x="1559253" y="0"/>
                </a:cubicBezTo>
                <a:cubicBezTo>
                  <a:pt x="1631036" y="-18497"/>
                  <a:pt x="1783326" y="29050"/>
                  <a:pt x="1878082" y="0"/>
                </a:cubicBezTo>
                <a:cubicBezTo>
                  <a:pt x="1972838" y="-29050"/>
                  <a:pt x="2149343" y="30543"/>
                  <a:pt x="2283864" y="0"/>
                </a:cubicBezTo>
                <a:cubicBezTo>
                  <a:pt x="2418385" y="-30543"/>
                  <a:pt x="2525937" y="32848"/>
                  <a:pt x="2602692" y="0"/>
                </a:cubicBezTo>
                <a:cubicBezTo>
                  <a:pt x="2679447" y="-32848"/>
                  <a:pt x="2867860" y="20862"/>
                  <a:pt x="3008474" y="0"/>
                </a:cubicBezTo>
                <a:cubicBezTo>
                  <a:pt x="3149088" y="-20862"/>
                  <a:pt x="3264118" y="17738"/>
                  <a:pt x="3501209" y="0"/>
                </a:cubicBezTo>
                <a:cubicBezTo>
                  <a:pt x="3738301" y="-17738"/>
                  <a:pt x="4005870" y="29032"/>
                  <a:pt x="4167851" y="0"/>
                </a:cubicBezTo>
                <a:cubicBezTo>
                  <a:pt x="4329832" y="-29032"/>
                  <a:pt x="4373273" y="24454"/>
                  <a:pt x="4486680" y="0"/>
                </a:cubicBezTo>
                <a:cubicBezTo>
                  <a:pt x="4600087" y="-24454"/>
                  <a:pt x="4906965" y="28423"/>
                  <a:pt x="5066368" y="0"/>
                </a:cubicBezTo>
                <a:cubicBezTo>
                  <a:pt x="5225771" y="-28423"/>
                  <a:pt x="5423361" y="11272"/>
                  <a:pt x="5646056" y="0"/>
                </a:cubicBezTo>
                <a:cubicBezTo>
                  <a:pt x="5868751" y="-11272"/>
                  <a:pt x="5852114" y="25875"/>
                  <a:pt x="5964885" y="0"/>
                </a:cubicBezTo>
                <a:cubicBezTo>
                  <a:pt x="6077656" y="-25875"/>
                  <a:pt x="6338240" y="24546"/>
                  <a:pt x="6457620" y="0"/>
                </a:cubicBezTo>
                <a:cubicBezTo>
                  <a:pt x="6577000" y="-24546"/>
                  <a:pt x="6775498" y="7698"/>
                  <a:pt x="6863402" y="0"/>
                </a:cubicBezTo>
                <a:cubicBezTo>
                  <a:pt x="6951306" y="-7698"/>
                  <a:pt x="7314455" y="29440"/>
                  <a:pt x="7530044" y="0"/>
                </a:cubicBezTo>
                <a:cubicBezTo>
                  <a:pt x="7745633" y="-29440"/>
                  <a:pt x="7846951" y="22148"/>
                  <a:pt x="8109732" y="0"/>
                </a:cubicBezTo>
                <a:cubicBezTo>
                  <a:pt x="8372513" y="-22148"/>
                  <a:pt x="8623648" y="2915"/>
                  <a:pt x="8863327" y="0"/>
                </a:cubicBezTo>
                <a:cubicBezTo>
                  <a:pt x="8960316" y="-3758"/>
                  <a:pt x="9024150" y="93931"/>
                  <a:pt x="9031328" y="168001"/>
                </a:cubicBezTo>
                <a:cubicBezTo>
                  <a:pt x="9064748" y="289673"/>
                  <a:pt x="9021981" y="383042"/>
                  <a:pt x="9031328" y="490553"/>
                </a:cubicBezTo>
                <a:cubicBezTo>
                  <a:pt x="9040675" y="598064"/>
                  <a:pt x="8991843" y="678741"/>
                  <a:pt x="9031328" y="839984"/>
                </a:cubicBezTo>
                <a:cubicBezTo>
                  <a:pt x="9045979" y="920141"/>
                  <a:pt x="8955134" y="1021368"/>
                  <a:pt x="8863327" y="1007985"/>
                </a:cubicBezTo>
                <a:cubicBezTo>
                  <a:pt x="8785343" y="1029253"/>
                  <a:pt x="8633367" y="994035"/>
                  <a:pt x="8544498" y="1007985"/>
                </a:cubicBezTo>
                <a:cubicBezTo>
                  <a:pt x="8455629" y="1021935"/>
                  <a:pt x="8350084" y="983602"/>
                  <a:pt x="8225670" y="1007985"/>
                </a:cubicBezTo>
                <a:cubicBezTo>
                  <a:pt x="8101256" y="1032368"/>
                  <a:pt x="8038595" y="993878"/>
                  <a:pt x="7906841" y="1007985"/>
                </a:cubicBezTo>
                <a:cubicBezTo>
                  <a:pt x="7775087" y="1022092"/>
                  <a:pt x="7443064" y="943751"/>
                  <a:pt x="7240199" y="1007985"/>
                </a:cubicBezTo>
                <a:cubicBezTo>
                  <a:pt x="7037334" y="1072219"/>
                  <a:pt x="6708575" y="944314"/>
                  <a:pt x="6573558" y="1007985"/>
                </a:cubicBezTo>
                <a:cubicBezTo>
                  <a:pt x="6438541" y="1071656"/>
                  <a:pt x="6280010" y="986722"/>
                  <a:pt x="6080823" y="1007985"/>
                </a:cubicBezTo>
                <a:cubicBezTo>
                  <a:pt x="5881637" y="1029248"/>
                  <a:pt x="5829484" y="965096"/>
                  <a:pt x="5588088" y="1007985"/>
                </a:cubicBezTo>
                <a:cubicBezTo>
                  <a:pt x="5346693" y="1050874"/>
                  <a:pt x="5418912" y="973835"/>
                  <a:pt x="5269259" y="1007985"/>
                </a:cubicBezTo>
                <a:cubicBezTo>
                  <a:pt x="5119606" y="1042135"/>
                  <a:pt x="5038522" y="981358"/>
                  <a:pt x="4950430" y="1007985"/>
                </a:cubicBezTo>
                <a:cubicBezTo>
                  <a:pt x="4862338" y="1034612"/>
                  <a:pt x="4556089" y="988414"/>
                  <a:pt x="4196835" y="1007985"/>
                </a:cubicBezTo>
                <a:cubicBezTo>
                  <a:pt x="3837582" y="1027556"/>
                  <a:pt x="3737819" y="939689"/>
                  <a:pt x="3617147" y="1007985"/>
                </a:cubicBezTo>
                <a:cubicBezTo>
                  <a:pt x="3496475" y="1076281"/>
                  <a:pt x="3429817" y="1005415"/>
                  <a:pt x="3298318" y="1007985"/>
                </a:cubicBezTo>
                <a:cubicBezTo>
                  <a:pt x="3166819" y="1010555"/>
                  <a:pt x="3078879" y="999670"/>
                  <a:pt x="2892536" y="1007985"/>
                </a:cubicBezTo>
                <a:cubicBezTo>
                  <a:pt x="2706193" y="1016300"/>
                  <a:pt x="2419659" y="961632"/>
                  <a:pt x="2225895" y="1007985"/>
                </a:cubicBezTo>
                <a:cubicBezTo>
                  <a:pt x="2032131" y="1054338"/>
                  <a:pt x="2007586" y="970121"/>
                  <a:pt x="1820113" y="1007985"/>
                </a:cubicBezTo>
                <a:cubicBezTo>
                  <a:pt x="1632640" y="1045849"/>
                  <a:pt x="1642488" y="1006073"/>
                  <a:pt x="1501284" y="1007985"/>
                </a:cubicBezTo>
                <a:cubicBezTo>
                  <a:pt x="1360080" y="1009897"/>
                  <a:pt x="1093250" y="955375"/>
                  <a:pt x="747689" y="1007985"/>
                </a:cubicBezTo>
                <a:cubicBezTo>
                  <a:pt x="402129" y="1060595"/>
                  <a:pt x="423045" y="982203"/>
                  <a:pt x="168001" y="1007985"/>
                </a:cubicBezTo>
                <a:cubicBezTo>
                  <a:pt x="74200" y="1009752"/>
                  <a:pt x="14392" y="943355"/>
                  <a:pt x="0" y="839984"/>
                </a:cubicBezTo>
                <a:cubicBezTo>
                  <a:pt x="-30297" y="734501"/>
                  <a:pt x="11344" y="601369"/>
                  <a:pt x="0" y="490553"/>
                </a:cubicBezTo>
                <a:cubicBezTo>
                  <a:pt x="-11344" y="379737"/>
                  <a:pt x="17857" y="247402"/>
                  <a:pt x="0" y="168001"/>
                </a:cubicBezTo>
                <a:close/>
              </a:path>
              <a:path w="9031328" h="1007985" stroke="0" extrusionOk="0">
                <a:moveTo>
                  <a:pt x="0" y="168001"/>
                </a:moveTo>
                <a:cubicBezTo>
                  <a:pt x="9029" y="68465"/>
                  <a:pt x="75945" y="-9073"/>
                  <a:pt x="168001" y="0"/>
                </a:cubicBezTo>
                <a:cubicBezTo>
                  <a:pt x="390087" y="-18991"/>
                  <a:pt x="559171" y="18899"/>
                  <a:pt x="834643" y="0"/>
                </a:cubicBezTo>
                <a:cubicBezTo>
                  <a:pt x="1110115" y="-18899"/>
                  <a:pt x="1097777" y="11808"/>
                  <a:pt x="1240425" y="0"/>
                </a:cubicBezTo>
                <a:cubicBezTo>
                  <a:pt x="1383073" y="-11808"/>
                  <a:pt x="1646877" y="1732"/>
                  <a:pt x="1907066" y="0"/>
                </a:cubicBezTo>
                <a:cubicBezTo>
                  <a:pt x="2167255" y="-1732"/>
                  <a:pt x="2360935" y="71205"/>
                  <a:pt x="2573708" y="0"/>
                </a:cubicBezTo>
                <a:cubicBezTo>
                  <a:pt x="2786481" y="-71205"/>
                  <a:pt x="2819415" y="39834"/>
                  <a:pt x="2979490" y="0"/>
                </a:cubicBezTo>
                <a:cubicBezTo>
                  <a:pt x="3139565" y="-39834"/>
                  <a:pt x="3268427" y="13115"/>
                  <a:pt x="3385272" y="0"/>
                </a:cubicBezTo>
                <a:cubicBezTo>
                  <a:pt x="3502117" y="-13115"/>
                  <a:pt x="3822414" y="3488"/>
                  <a:pt x="4138867" y="0"/>
                </a:cubicBezTo>
                <a:cubicBezTo>
                  <a:pt x="4455320" y="-3488"/>
                  <a:pt x="4452359" y="32532"/>
                  <a:pt x="4544648" y="0"/>
                </a:cubicBezTo>
                <a:cubicBezTo>
                  <a:pt x="4636937" y="-32532"/>
                  <a:pt x="5078249" y="71175"/>
                  <a:pt x="5298243" y="0"/>
                </a:cubicBezTo>
                <a:cubicBezTo>
                  <a:pt x="5518237" y="-71175"/>
                  <a:pt x="5671710" y="52435"/>
                  <a:pt x="5790978" y="0"/>
                </a:cubicBezTo>
                <a:cubicBezTo>
                  <a:pt x="5910247" y="-52435"/>
                  <a:pt x="6149243" y="14506"/>
                  <a:pt x="6283714" y="0"/>
                </a:cubicBezTo>
                <a:cubicBezTo>
                  <a:pt x="6418185" y="-14506"/>
                  <a:pt x="6697672" y="20716"/>
                  <a:pt x="6863402" y="0"/>
                </a:cubicBezTo>
                <a:cubicBezTo>
                  <a:pt x="7029132" y="-20716"/>
                  <a:pt x="7140428" y="41692"/>
                  <a:pt x="7269184" y="0"/>
                </a:cubicBezTo>
                <a:cubicBezTo>
                  <a:pt x="7397940" y="-41692"/>
                  <a:pt x="7700600" y="49816"/>
                  <a:pt x="7935826" y="0"/>
                </a:cubicBezTo>
                <a:cubicBezTo>
                  <a:pt x="8171052" y="-49816"/>
                  <a:pt x="8259986" y="25238"/>
                  <a:pt x="8341607" y="0"/>
                </a:cubicBezTo>
                <a:cubicBezTo>
                  <a:pt x="8423228" y="-25238"/>
                  <a:pt x="8623872" y="44680"/>
                  <a:pt x="8863327" y="0"/>
                </a:cubicBezTo>
                <a:cubicBezTo>
                  <a:pt x="8943986" y="-14384"/>
                  <a:pt x="9033284" y="69330"/>
                  <a:pt x="9031328" y="168001"/>
                </a:cubicBezTo>
                <a:cubicBezTo>
                  <a:pt x="9034055" y="291721"/>
                  <a:pt x="8994828" y="396275"/>
                  <a:pt x="9031328" y="497273"/>
                </a:cubicBezTo>
                <a:cubicBezTo>
                  <a:pt x="9067828" y="598271"/>
                  <a:pt x="9023679" y="739846"/>
                  <a:pt x="9031328" y="839984"/>
                </a:cubicBezTo>
                <a:cubicBezTo>
                  <a:pt x="9018156" y="930004"/>
                  <a:pt x="8943728" y="1004857"/>
                  <a:pt x="8863327" y="1007985"/>
                </a:cubicBezTo>
                <a:cubicBezTo>
                  <a:pt x="8705518" y="1056221"/>
                  <a:pt x="8595648" y="997713"/>
                  <a:pt x="8457545" y="1007985"/>
                </a:cubicBezTo>
                <a:cubicBezTo>
                  <a:pt x="8319442" y="1018257"/>
                  <a:pt x="8064089" y="970273"/>
                  <a:pt x="7964810" y="1007985"/>
                </a:cubicBezTo>
                <a:cubicBezTo>
                  <a:pt x="7865532" y="1045697"/>
                  <a:pt x="7781482" y="973824"/>
                  <a:pt x="7645981" y="1007985"/>
                </a:cubicBezTo>
                <a:cubicBezTo>
                  <a:pt x="7510480" y="1042146"/>
                  <a:pt x="7342962" y="1000585"/>
                  <a:pt x="7066293" y="1007985"/>
                </a:cubicBezTo>
                <a:cubicBezTo>
                  <a:pt x="6789624" y="1015385"/>
                  <a:pt x="6648130" y="960030"/>
                  <a:pt x="6486605" y="1007985"/>
                </a:cubicBezTo>
                <a:cubicBezTo>
                  <a:pt x="6325080" y="1055940"/>
                  <a:pt x="6023306" y="947587"/>
                  <a:pt x="5906916" y="1007985"/>
                </a:cubicBezTo>
                <a:cubicBezTo>
                  <a:pt x="5790526" y="1068383"/>
                  <a:pt x="5637361" y="996744"/>
                  <a:pt x="5501134" y="1007985"/>
                </a:cubicBezTo>
                <a:cubicBezTo>
                  <a:pt x="5364907" y="1019226"/>
                  <a:pt x="5128289" y="957672"/>
                  <a:pt x="5008399" y="1007985"/>
                </a:cubicBezTo>
                <a:cubicBezTo>
                  <a:pt x="4888509" y="1058298"/>
                  <a:pt x="4804400" y="960586"/>
                  <a:pt x="4602617" y="1007985"/>
                </a:cubicBezTo>
                <a:cubicBezTo>
                  <a:pt x="4400834" y="1055384"/>
                  <a:pt x="4152383" y="953747"/>
                  <a:pt x="4022929" y="1007985"/>
                </a:cubicBezTo>
                <a:cubicBezTo>
                  <a:pt x="3893475" y="1062223"/>
                  <a:pt x="3644953" y="954844"/>
                  <a:pt x="3530194" y="1007985"/>
                </a:cubicBezTo>
                <a:cubicBezTo>
                  <a:pt x="3415436" y="1061126"/>
                  <a:pt x="3322994" y="991100"/>
                  <a:pt x="3124412" y="1007985"/>
                </a:cubicBezTo>
                <a:cubicBezTo>
                  <a:pt x="2925830" y="1024870"/>
                  <a:pt x="2843006" y="967272"/>
                  <a:pt x="2718630" y="1007985"/>
                </a:cubicBezTo>
                <a:cubicBezTo>
                  <a:pt x="2594254" y="1048698"/>
                  <a:pt x="2446566" y="961171"/>
                  <a:pt x="2225895" y="1007985"/>
                </a:cubicBezTo>
                <a:cubicBezTo>
                  <a:pt x="2005225" y="1054799"/>
                  <a:pt x="1804611" y="998995"/>
                  <a:pt x="1646206" y="1007985"/>
                </a:cubicBezTo>
                <a:cubicBezTo>
                  <a:pt x="1487801" y="1016975"/>
                  <a:pt x="1134928" y="921661"/>
                  <a:pt x="892612" y="1007985"/>
                </a:cubicBezTo>
                <a:cubicBezTo>
                  <a:pt x="650296" y="1094309"/>
                  <a:pt x="416055" y="927032"/>
                  <a:pt x="168001" y="1007985"/>
                </a:cubicBezTo>
                <a:cubicBezTo>
                  <a:pt x="72784" y="1010099"/>
                  <a:pt x="5255" y="942204"/>
                  <a:pt x="0" y="839984"/>
                </a:cubicBezTo>
                <a:cubicBezTo>
                  <a:pt x="-20027" y="712629"/>
                  <a:pt x="32665" y="671858"/>
                  <a:pt x="0" y="510712"/>
                </a:cubicBezTo>
                <a:cubicBezTo>
                  <a:pt x="-32665" y="349566"/>
                  <a:pt x="17445" y="280684"/>
                  <a:pt x="0" y="168001"/>
                </a:cubicBezTo>
                <a:close/>
              </a:path>
            </a:pathLst>
          </a:custGeom>
          <a:solidFill>
            <a:schemeClr val="bg2">
              <a:lumMod val="9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2400" b="1" dirty="0"/>
              <a:t>Να συγκρίνετε τον τύπο  αφήγησης  των κειμένων.</a:t>
            </a:r>
          </a:p>
          <a:p>
            <a:pPr algn="ctr"/>
            <a:endParaRPr lang="el-GR" b="1" dirty="0"/>
          </a:p>
        </p:txBody>
      </p:sp>
      <p:sp>
        <p:nvSpPr>
          <p:cNvPr id="2" name="Ορθογώνιο: Στρογγύλεμα γωνιών 1">
            <a:extLst>
              <a:ext uri="{FF2B5EF4-FFF2-40B4-BE49-F238E27FC236}">
                <a16:creationId xmlns:a16="http://schemas.microsoft.com/office/drawing/2014/main" id="{A3AEA7FD-1324-7F2E-ED7B-257E18988ABB}"/>
              </a:ext>
            </a:extLst>
          </p:cNvPr>
          <p:cNvSpPr/>
          <p:nvPr/>
        </p:nvSpPr>
        <p:spPr>
          <a:xfrm>
            <a:off x="555172" y="2002972"/>
            <a:ext cx="5344886" cy="4071257"/>
          </a:xfrm>
          <a:custGeom>
            <a:avLst/>
            <a:gdLst>
              <a:gd name="csX0" fmla="*/ 0 w 5344886"/>
              <a:gd name="csY0" fmla="*/ 678556 h 4071257"/>
              <a:gd name="csX1" fmla="*/ 678556 w 5344886"/>
              <a:gd name="csY1" fmla="*/ 0 h 4071257"/>
              <a:gd name="csX2" fmla="*/ 1248238 w 5344886"/>
              <a:gd name="csY2" fmla="*/ 0 h 4071257"/>
              <a:gd name="csX3" fmla="*/ 1738165 w 5344886"/>
              <a:gd name="csY3" fmla="*/ 0 h 4071257"/>
              <a:gd name="csX4" fmla="*/ 2228091 w 5344886"/>
              <a:gd name="csY4" fmla="*/ 0 h 4071257"/>
              <a:gd name="csX5" fmla="*/ 2757895 w 5344886"/>
              <a:gd name="csY5" fmla="*/ 0 h 4071257"/>
              <a:gd name="csX6" fmla="*/ 3327577 w 5344886"/>
              <a:gd name="csY6" fmla="*/ 0 h 4071257"/>
              <a:gd name="csX7" fmla="*/ 3977015 w 5344886"/>
              <a:gd name="csY7" fmla="*/ 0 h 4071257"/>
              <a:gd name="csX8" fmla="*/ 4666330 w 5344886"/>
              <a:gd name="csY8" fmla="*/ 0 h 4071257"/>
              <a:gd name="csX9" fmla="*/ 5344886 w 5344886"/>
              <a:gd name="csY9" fmla="*/ 678556 h 4071257"/>
              <a:gd name="csX10" fmla="*/ 5344886 w 5344886"/>
              <a:gd name="csY10" fmla="*/ 1194244 h 4071257"/>
              <a:gd name="csX11" fmla="*/ 5344886 w 5344886"/>
              <a:gd name="csY11" fmla="*/ 1655648 h 4071257"/>
              <a:gd name="csX12" fmla="*/ 5344886 w 5344886"/>
              <a:gd name="csY12" fmla="*/ 2198477 h 4071257"/>
              <a:gd name="csX13" fmla="*/ 5344886 w 5344886"/>
              <a:gd name="csY13" fmla="*/ 2687023 h 4071257"/>
              <a:gd name="csX14" fmla="*/ 5344886 w 5344886"/>
              <a:gd name="csY14" fmla="*/ 3392701 h 4071257"/>
              <a:gd name="csX15" fmla="*/ 4666330 w 5344886"/>
              <a:gd name="csY15" fmla="*/ 4071257 h 4071257"/>
              <a:gd name="csX16" fmla="*/ 4056770 w 5344886"/>
              <a:gd name="csY16" fmla="*/ 4071257 h 4071257"/>
              <a:gd name="csX17" fmla="*/ 3566844 w 5344886"/>
              <a:gd name="csY17" fmla="*/ 4071257 h 4071257"/>
              <a:gd name="csX18" fmla="*/ 3116795 w 5344886"/>
              <a:gd name="csY18" fmla="*/ 4071257 h 4071257"/>
              <a:gd name="csX19" fmla="*/ 2626868 w 5344886"/>
              <a:gd name="csY19" fmla="*/ 4071257 h 4071257"/>
              <a:gd name="csX20" fmla="*/ 2097064 w 5344886"/>
              <a:gd name="csY20" fmla="*/ 4071257 h 4071257"/>
              <a:gd name="csX21" fmla="*/ 1487504 w 5344886"/>
              <a:gd name="csY21" fmla="*/ 4071257 h 4071257"/>
              <a:gd name="csX22" fmla="*/ 678556 w 5344886"/>
              <a:gd name="csY22" fmla="*/ 4071257 h 4071257"/>
              <a:gd name="csX23" fmla="*/ 0 w 5344886"/>
              <a:gd name="csY23" fmla="*/ 3392701 h 4071257"/>
              <a:gd name="csX24" fmla="*/ 0 w 5344886"/>
              <a:gd name="csY24" fmla="*/ 2877013 h 4071257"/>
              <a:gd name="csX25" fmla="*/ 0 w 5344886"/>
              <a:gd name="csY25" fmla="*/ 2361326 h 4071257"/>
              <a:gd name="csX26" fmla="*/ 0 w 5344886"/>
              <a:gd name="csY26" fmla="*/ 1872780 h 4071257"/>
              <a:gd name="csX27" fmla="*/ 0 w 5344886"/>
              <a:gd name="csY27" fmla="*/ 1302809 h 4071257"/>
              <a:gd name="csX28" fmla="*/ 0 w 5344886"/>
              <a:gd name="csY28" fmla="*/ 678556 h 4071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344886" h="4071257" fill="none" extrusionOk="0">
                <a:moveTo>
                  <a:pt x="0" y="678556"/>
                </a:moveTo>
                <a:cubicBezTo>
                  <a:pt x="100088" y="271990"/>
                  <a:pt x="262900" y="-1613"/>
                  <a:pt x="678556" y="0"/>
                </a:cubicBezTo>
                <a:cubicBezTo>
                  <a:pt x="829005" y="-67639"/>
                  <a:pt x="1106909" y="63774"/>
                  <a:pt x="1248238" y="0"/>
                </a:cubicBezTo>
                <a:cubicBezTo>
                  <a:pt x="1389567" y="-63774"/>
                  <a:pt x="1532817" y="54485"/>
                  <a:pt x="1738165" y="0"/>
                </a:cubicBezTo>
                <a:cubicBezTo>
                  <a:pt x="1943513" y="-54485"/>
                  <a:pt x="2078252" y="12556"/>
                  <a:pt x="2228091" y="0"/>
                </a:cubicBezTo>
                <a:cubicBezTo>
                  <a:pt x="2377930" y="-12556"/>
                  <a:pt x="2527100" y="46618"/>
                  <a:pt x="2757895" y="0"/>
                </a:cubicBezTo>
                <a:cubicBezTo>
                  <a:pt x="2988690" y="-46618"/>
                  <a:pt x="3061719" y="28072"/>
                  <a:pt x="3327577" y="0"/>
                </a:cubicBezTo>
                <a:cubicBezTo>
                  <a:pt x="3593435" y="-28072"/>
                  <a:pt x="3781316" y="47932"/>
                  <a:pt x="3977015" y="0"/>
                </a:cubicBezTo>
                <a:cubicBezTo>
                  <a:pt x="4172714" y="-47932"/>
                  <a:pt x="4392271" y="77155"/>
                  <a:pt x="4666330" y="0"/>
                </a:cubicBezTo>
                <a:cubicBezTo>
                  <a:pt x="5026015" y="13095"/>
                  <a:pt x="5376790" y="361096"/>
                  <a:pt x="5344886" y="678556"/>
                </a:cubicBezTo>
                <a:cubicBezTo>
                  <a:pt x="5391358" y="917235"/>
                  <a:pt x="5326999" y="1017885"/>
                  <a:pt x="5344886" y="1194244"/>
                </a:cubicBezTo>
                <a:cubicBezTo>
                  <a:pt x="5362773" y="1370603"/>
                  <a:pt x="5295870" y="1472503"/>
                  <a:pt x="5344886" y="1655648"/>
                </a:cubicBezTo>
                <a:cubicBezTo>
                  <a:pt x="5393902" y="1838793"/>
                  <a:pt x="5300031" y="1941234"/>
                  <a:pt x="5344886" y="2198477"/>
                </a:cubicBezTo>
                <a:cubicBezTo>
                  <a:pt x="5389741" y="2455720"/>
                  <a:pt x="5325691" y="2472613"/>
                  <a:pt x="5344886" y="2687023"/>
                </a:cubicBezTo>
                <a:cubicBezTo>
                  <a:pt x="5364081" y="2901433"/>
                  <a:pt x="5307344" y="3157594"/>
                  <a:pt x="5344886" y="3392701"/>
                </a:cubicBezTo>
                <a:cubicBezTo>
                  <a:pt x="5310207" y="3790586"/>
                  <a:pt x="4992415" y="4113752"/>
                  <a:pt x="4666330" y="4071257"/>
                </a:cubicBezTo>
                <a:cubicBezTo>
                  <a:pt x="4471002" y="4116047"/>
                  <a:pt x="4281389" y="4027839"/>
                  <a:pt x="4056770" y="4071257"/>
                </a:cubicBezTo>
                <a:cubicBezTo>
                  <a:pt x="3832151" y="4114675"/>
                  <a:pt x="3753849" y="4071076"/>
                  <a:pt x="3566844" y="4071257"/>
                </a:cubicBezTo>
                <a:cubicBezTo>
                  <a:pt x="3379839" y="4071438"/>
                  <a:pt x="3316083" y="4065494"/>
                  <a:pt x="3116795" y="4071257"/>
                </a:cubicBezTo>
                <a:cubicBezTo>
                  <a:pt x="2917507" y="4077020"/>
                  <a:pt x="2818153" y="4057581"/>
                  <a:pt x="2626868" y="4071257"/>
                </a:cubicBezTo>
                <a:cubicBezTo>
                  <a:pt x="2435583" y="4084933"/>
                  <a:pt x="2265899" y="4039883"/>
                  <a:pt x="2097064" y="4071257"/>
                </a:cubicBezTo>
                <a:cubicBezTo>
                  <a:pt x="1928229" y="4102631"/>
                  <a:pt x="1692799" y="4041831"/>
                  <a:pt x="1487504" y="4071257"/>
                </a:cubicBezTo>
                <a:cubicBezTo>
                  <a:pt x="1282209" y="4100683"/>
                  <a:pt x="992872" y="3987515"/>
                  <a:pt x="678556" y="4071257"/>
                </a:cubicBezTo>
                <a:cubicBezTo>
                  <a:pt x="236454" y="4082681"/>
                  <a:pt x="-6610" y="3752900"/>
                  <a:pt x="0" y="3392701"/>
                </a:cubicBezTo>
                <a:cubicBezTo>
                  <a:pt x="-30542" y="3267034"/>
                  <a:pt x="36178" y="3098365"/>
                  <a:pt x="0" y="2877013"/>
                </a:cubicBezTo>
                <a:cubicBezTo>
                  <a:pt x="-36178" y="2655661"/>
                  <a:pt x="23889" y="2585551"/>
                  <a:pt x="0" y="2361326"/>
                </a:cubicBezTo>
                <a:cubicBezTo>
                  <a:pt x="-23889" y="2137101"/>
                  <a:pt x="55893" y="2093495"/>
                  <a:pt x="0" y="1872780"/>
                </a:cubicBezTo>
                <a:cubicBezTo>
                  <a:pt x="-55893" y="1652065"/>
                  <a:pt x="49879" y="1555180"/>
                  <a:pt x="0" y="1302809"/>
                </a:cubicBezTo>
                <a:cubicBezTo>
                  <a:pt x="-49879" y="1050438"/>
                  <a:pt x="27025" y="813337"/>
                  <a:pt x="0" y="678556"/>
                </a:cubicBezTo>
                <a:close/>
              </a:path>
              <a:path w="5344886" h="4071257" stroke="0" extrusionOk="0">
                <a:moveTo>
                  <a:pt x="0" y="678556"/>
                </a:moveTo>
                <a:cubicBezTo>
                  <a:pt x="43932" y="270948"/>
                  <a:pt x="308912" y="-63701"/>
                  <a:pt x="678556" y="0"/>
                </a:cubicBezTo>
                <a:cubicBezTo>
                  <a:pt x="871349" y="-63471"/>
                  <a:pt x="1161552" y="34707"/>
                  <a:pt x="1288116" y="0"/>
                </a:cubicBezTo>
                <a:cubicBezTo>
                  <a:pt x="1414680" y="-34707"/>
                  <a:pt x="1597229" y="55151"/>
                  <a:pt x="1778042" y="0"/>
                </a:cubicBezTo>
                <a:cubicBezTo>
                  <a:pt x="1958855" y="-55151"/>
                  <a:pt x="2172116" y="52287"/>
                  <a:pt x="2387602" y="0"/>
                </a:cubicBezTo>
                <a:cubicBezTo>
                  <a:pt x="2603088" y="-52287"/>
                  <a:pt x="2761668" y="69450"/>
                  <a:pt x="2997162" y="0"/>
                </a:cubicBezTo>
                <a:cubicBezTo>
                  <a:pt x="3232656" y="-69450"/>
                  <a:pt x="3382389" y="23590"/>
                  <a:pt x="3487088" y="0"/>
                </a:cubicBezTo>
                <a:cubicBezTo>
                  <a:pt x="3591787" y="-23590"/>
                  <a:pt x="3872605" y="46831"/>
                  <a:pt x="3977015" y="0"/>
                </a:cubicBezTo>
                <a:cubicBezTo>
                  <a:pt x="4081425" y="-46831"/>
                  <a:pt x="4461957" y="19009"/>
                  <a:pt x="4666330" y="0"/>
                </a:cubicBezTo>
                <a:cubicBezTo>
                  <a:pt x="5050211" y="-41096"/>
                  <a:pt x="5282591" y="258198"/>
                  <a:pt x="5344886" y="678556"/>
                </a:cubicBezTo>
                <a:cubicBezTo>
                  <a:pt x="5375238" y="896038"/>
                  <a:pt x="5303914" y="934417"/>
                  <a:pt x="5344886" y="1167102"/>
                </a:cubicBezTo>
                <a:cubicBezTo>
                  <a:pt x="5385858" y="1399787"/>
                  <a:pt x="5310344" y="1488747"/>
                  <a:pt x="5344886" y="1682790"/>
                </a:cubicBezTo>
                <a:cubicBezTo>
                  <a:pt x="5379428" y="1876833"/>
                  <a:pt x="5292275" y="2107502"/>
                  <a:pt x="5344886" y="2225619"/>
                </a:cubicBezTo>
                <a:cubicBezTo>
                  <a:pt x="5397497" y="2343736"/>
                  <a:pt x="5337985" y="2545852"/>
                  <a:pt x="5344886" y="2714165"/>
                </a:cubicBezTo>
                <a:cubicBezTo>
                  <a:pt x="5351787" y="2882478"/>
                  <a:pt x="5312048" y="3146502"/>
                  <a:pt x="5344886" y="3392701"/>
                </a:cubicBezTo>
                <a:cubicBezTo>
                  <a:pt x="5420496" y="3810590"/>
                  <a:pt x="5138477" y="4073570"/>
                  <a:pt x="4666330" y="4071257"/>
                </a:cubicBezTo>
                <a:cubicBezTo>
                  <a:pt x="4527240" y="4093676"/>
                  <a:pt x="4250303" y="4013642"/>
                  <a:pt x="4136526" y="4071257"/>
                </a:cubicBezTo>
                <a:cubicBezTo>
                  <a:pt x="4022749" y="4128872"/>
                  <a:pt x="3773645" y="4033734"/>
                  <a:pt x="3646599" y="4071257"/>
                </a:cubicBezTo>
                <a:cubicBezTo>
                  <a:pt x="3519553" y="4108780"/>
                  <a:pt x="3133118" y="4067344"/>
                  <a:pt x="2997162" y="4071257"/>
                </a:cubicBezTo>
                <a:cubicBezTo>
                  <a:pt x="2861206" y="4075170"/>
                  <a:pt x="2616811" y="4033734"/>
                  <a:pt x="2347724" y="4071257"/>
                </a:cubicBezTo>
                <a:cubicBezTo>
                  <a:pt x="2078637" y="4108780"/>
                  <a:pt x="2048507" y="4057781"/>
                  <a:pt x="1778042" y="4071257"/>
                </a:cubicBezTo>
                <a:cubicBezTo>
                  <a:pt x="1507577" y="4084733"/>
                  <a:pt x="1444541" y="4023644"/>
                  <a:pt x="1327993" y="4071257"/>
                </a:cubicBezTo>
                <a:cubicBezTo>
                  <a:pt x="1211445" y="4118870"/>
                  <a:pt x="856256" y="3997165"/>
                  <a:pt x="678556" y="4071257"/>
                </a:cubicBezTo>
                <a:cubicBezTo>
                  <a:pt x="325783" y="4087879"/>
                  <a:pt x="-259" y="3740352"/>
                  <a:pt x="0" y="3392701"/>
                </a:cubicBezTo>
                <a:cubicBezTo>
                  <a:pt x="-8667" y="3269125"/>
                  <a:pt x="67118" y="2988664"/>
                  <a:pt x="0" y="2795589"/>
                </a:cubicBezTo>
                <a:cubicBezTo>
                  <a:pt x="-67118" y="2602514"/>
                  <a:pt x="41054" y="2497299"/>
                  <a:pt x="0" y="2252760"/>
                </a:cubicBezTo>
                <a:cubicBezTo>
                  <a:pt x="-41054" y="2008221"/>
                  <a:pt x="1096" y="1937752"/>
                  <a:pt x="0" y="1709931"/>
                </a:cubicBezTo>
                <a:cubicBezTo>
                  <a:pt x="-1096" y="1482110"/>
                  <a:pt x="21555" y="1375877"/>
                  <a:pt x="0" y="1221385"/>
                </a:cubicBezTo>
                <a:cubicBezTo>
                  <a:pt x="-21555" y="1066893"/>
                  <a:pt x="16585" y="857676"/>
                  <a:pt x="0" y="678556"/>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 typeface="Wingdings" panose="05000000000000000000" pitchFamily="2" charset="2"/>
              <a:buChar char="q"/>
            </a:pPr>
            <a:r>
              <a:rPr lang="el-GR" sz="2400" dirty="0"/>
              <a:t>Η αφήγηση γίνεται  σε α’ πρόσωπο, είναι δηλαδή </a:t>
            </a:r>
            <a:r>
              <a:rPr lang="el-GR" sz="2400" dirty="0" err="1"/>
              <a:t>πρωτοπρόσωπη</a:t>
            </a:r>
            <a:r>
              <a:rPr lang="el-GR" sz="2400" dirty="0"/>
              <a:t>.</a:t>
            </a:r>
          </a:p>
          <a:p>
            <a:pPr marL="342900" indent="-342900">
              <a:buFont typeface="Wingdings" panose="05000000000000000000" pitchFamily="2" charset="2"/>
              <a:buChar char="q"/>
            </a:pPr>
            <a:r>
              <a:rPr lang="el-GR" sz="2400" dirty="0"/>
              <a:t>Ο αφηγητής  συμμετέχει στα γεγονότα. </a:t>
            </a:r>
          </a:p>
          <a:p>
            <a:pPr marL="342900" indent="-342900">
              <a:buFont typeface="Wingdings" panose="05000000000000000000" pitchFamily="2" charset="2"/>
              <a:buChar char="q"/>
            </a:pPr>
            <a:r>
              <a:rPr lang="el-GR" sz="2400" dirty="0"/>
              <a:t>Ο αφηγητής  συμμετέχει  στην ιστορία  ως πραγματικό  πρόσωπο  και  λαμβάνει  μέρος  στα δρώμενα.</a:t>
            </a:r>
          </a:p>
          <a:p>
            <a:endParaRPr lang="el-GR" sz="2400" dirty="0"/>
          </a:p>
        </p:txBody>
      </p:sp>
      <p:pic>
        <p:nvPicPr>
          <p:cNvPr id="5" name="Εικόνα 4">
            <a:extLst>
              <a:ext uri="{FF2B5EF4-FFF2-40B4-BE49-F238E27FC236}">
                <a16:creationId xmlns:a16="http://schemas.microsoft.com/office/drawing/2014/main" id="{9B419FDA-6232-6E78-BD40-2F0F43698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002972"/>
            <a:ext cx="5784075" cy="4577507"/>
          </a:xfrm>
          <a:custGeom>
            <a:avLst/>
            <a:gdLst>
              <a:gd name="csX0" fmla="*/ 0 w 5784075"/>
              <a:gd name="csY0" fmla="*/ 0 h 4577507"/>
              <a:gd name="csX1" fmla="*/ 694089 w 5784075"/>
              <a:gd name="csY1" fmla="*/ 0 h 4577507"/>
              <a:gd name="csX2" fmla="*/ 1388178 w 5784075"/>
              <a:gd name="csY2" fmla="*/ 0 h 4577507"/>
              <a:gd name="csX3" fmla="*/ 1966586 w 5784075"/>
              <a:gd name="csY3" fmla="*/ 0 h 4577507"/>
              <a:gd name="csX4" fmla="*/ 2371471 w 5784075"/>
              <a:gd name="csY4" fmla="*/ 0 h 4577507"/>
              <a:gd name="csX5" fmla="*/ 2776356 w 5784075"/>
              <a:gd name="csY5" fmla="*/ 0 h 4577507"/>
              <a:gd name="csX6" fmla="*/ 3354764 w 5784075"/>
              <a:gd name="csY6" fmla="*/ 0 h 4577507"/>
              <a:gd name="csX7" fmla="*/ 3875330 w 5784075"/>
              <a:gd name="csY7" fmla="*/ 0 h 4577507"/>
              <a:gd name="csX8" fmla="*/ 4395897 w 5784075"/>
              <a:gd name="csY8" fmla="*/ 0 h 4577507"/>
              <a:gd name="csX9" fmla="*/ 4800782 w 5784075"/>
              <a:gd name="csY9" fmla="*/ 0 h 4577507"/>
              <a:gd name="csX10" fmla="*/ 5263508 w 5784075"/>
              <a:gd name="csY10" fmla="*/ 0 h 4577507"/>
              <a:gd name="csX11" fmla="*/ 5784075 w 5784075"/>
              <a:gd name="csY11" fmla="*/ 0 h 4577507"/>
              <a:gd name="csX12" fmla="*/ 5784075 w 5784075"/>
              <a:gd name="csY12" fmla="*/ 526413 h 4577507"/>
              <a:gd name="csX13" fmla="*/ 5784075 w 5784075"/>
              <a:gd name="csY13" fmla="*/ 961276 h 4577507"/>
              <a:gd name="csX14" fmla="*/ 5784075 w 5784075"/>
              <a:gd name="csY14" fmla="*/ 1396140 h 4577507"/>
              <a:gd name="csX15" fmla="*/ 5784075 w 5784075"/>
              <a:gd name="csY15" fmla="*/ 1831003 h 4577507"/>
              <a:gd name="csX16" fmla="*/ 5784075 w 5784075"/>
              <a:gd name="csY16" fmla="*/ 2265866 h 4577507"/>
              <a:gd name="csX17" fmla="*/ 5784075 w 5784075"/>
              <a:gd name="csY17" fmla="*/ 2838054 h 4577507"/>
              <a:gd name="csX18" fmla="*/ 5784075 w 5784075"/>
              <a:gd name="csY18" fmla="*/ 3410243 h 4577507"/>
              <a:gd name="csX19" fmla="*/ 5784075 w 5784075"/>
              <a:gd name="csY19" fmla="*/ 4073981 h 4577507"/>
              <a:gd name="csX20" fmla="*/ 5784075 w 5784075"/>
              <a:gd name="csY20" fmla="*/ 4577507 h 4577507"/>
              <a:gd name="csX21" fmla="*/ 5089986 w 5784075"/>
              <a:gd name="csY21" fmla="*/ 4577507 h 4577507"/>
              <a:gd name="csX22" fmla="*/ 4685101 w 5784075"/>
              <a:gd name="csY22" fmla="*/ 4577507 h 4577507"/>
              <a:gd name="csX23" fmla="*/ 3991012 w 5784075"/>
              <a:gd name="csY23" fmla="*/ 4577507 h 4577507"/>
              <a:gd name="csX24" fmla="*/ 3296923 w 5784075"/>
              <a:gd name="csY24" fmla="*/ 4577507 h 4577507"/>
              <a:gd name="csX25" fmla="*/ 2834197 w 5784075"/>
              <a:gd name="csY25" fmla="*/ 4577507 h 4577507"/>
              <a:gd name="csX26" fmla="*/ 2197949 w 5784075"/>
              <a:gd name="csY26" fmla="*/ 4577507 h 4577507"/>
              <a:gd name="csX27" fmla="*/ 1735223 w 5784075"/>
              <a:gd name="csY27" fmla="*/ 4577507 h 4577507"/>
              <a:gd name="csX28" fmla="*/ 1330337 w 5784075"/>
              <a:gd name="csY28" fmla="*/ 4577507 h 4577507"/>
              <a:gd name="csX29" fmla="*/ 809771 w 5784075"/>
              <a:gd name="csY29" fmla="*/ 4577507 h 4577507"/>
              <a:gd name="csX30" fmla="*/ 0 w 5784075"/>
              <a:gd name="csY30" fmla="*/ 4577507 h 4577507"/>
              <a:gd name="csX31" fmla="*/ 0 w 5784075"/>
              <a:gd name="csY31" fmla="*/ 4142644 h 4577507"/>
              <a:gd name="csX32" fmla="*/ 0 w 5784075"/>
              <a:gd name="csY32" fmla="*/ 3707781 h 4577507"/>
              <a:gd name="csX33" fmla="*/ 0 w 5784075"/>
              <a:gd name="csY33" fmla="*/ 3089817 h 4577507"/>
              <a:gd name="csX34" fmla="*/ 0 w 5784075"/>
              <a:gd name="csY34" fmla="*/ 2517629 h 4577507"/>
              <a:gd name="csX35" fmla="*/ 0 w 5784075"/>
              <a:gd name="csY35" fmla="*/ 1899665 h 4577507"/>
              <a:gd name="csX36" fmla="*/ 0 w 5784075"/>
              <a:gd name="csY36" fmla="*/ 1419027 h 4577507"/>
              <a:gd name="csX37" fmla="*/ 0 w 5784075"/>
              <a:gd name="csY37" fmla="*/ 801064 h 4577507"/>
              <a:gd name="csX38" fmla="*/ 0 w 5784075"/>
              <a:gd name="csY38" fmla="*/ 0 h 45775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5784075" h="4577507" fill="none" extrusionOk="0">
                <a:moveTo>
                  <a:pt x="0" y="0"/>
                </a:moveTo>
                <a:cubicBezTo>
                  <a:pt x="197466" y="-69675"/>
                  <a:pt x="496794" y="24053"/>
                  <a:pt x="694089" y="0"/>
                </a:cubicBezTo>
                <a:cubicBezTo>
                  <a:pt x="891384" y="-24053"/>
                  <a:pt x="1063929" y="52685"/>
                  <a:pt x="1388178" y="0"/>
                </a:cubicBezTo>
                <a:cubicBezTo>
                  <a:pt x="1712427" y="-52685"/>
                  <a:pt x="1816136" y="15960"/>
                  <a:pt x="1966586" y="0"/>
                </a:cubicBezTo>
                <a:cubicBezTo>
                  <a:pt x="2117036" y="-15960"/>
                  <a:pt x="2219141" y="22104"/>
                  <a:pt x="2371471" y="0"/>
                </a:cubicBezTo>
                <a:cubicBezTo>
                  <a:pt x="2523801" y="-22104"/>
                  <a:pt x="2632415" y="26051"/>
                  <a:pt x="2776356" y="0"/>
                </a:cubicBezTo>
                <a:cubicBezTo>
                  <a:pt x="2920298" y="-26051"/>
                  <a:pt x="3205049" y="33365"/>
                  <a:pt x="3354764" y="0"/>
                </a:cubicBezTo>
                <a:cubicBezTo>
                  <a:pt x="3504479" y="-33365"/>
                  <a:pt x="3623583" y="46161"/>
                  <a:pt x="3875330" y="0"/>
                </a:cubicBezTo>
                <a:cubicBezTo>
                  <a:pt x="4127077" y="-46161"/>
                  <a:pt x="4250858" y="32154"/>
                  <a:pt x="4395897" y="0"/>
                </a:cubicBezTo>
                <a:cubicBezTo>
                  <a:pt x="4540936" y="-32154"/>
                  <a:pt x="4706520" y="11494"/>
                  <a:pt x="4800782" y="0"/>
                </a:cubicBezTo>
                <a:cubicBezTo>
                  <a:pt x="4895044" y="-11494"/>
                  <a:pt x="5066481" y="6591"/>
                  <a:pt x="5263508" y="0"/>
                </a:cubicBezTo>
                <a:cubicBezTo>
                  <a:pt x="5460535" y="-6591"/>
                  <a:pt x="5630042" y="17796"/>
                  <a:pt x="5784075" y="0"/>
                </a:cubicBezTo>
                <a:cubicBezTo>
                  <a:pt x="5827438" y="232066"/>
                  <a:pt x="5764648" y="308076"/>
                  <a:pt x="5784075" y="526413"/>
                </a:cubicBezTo>
                <a:cubicBezTo>
                  <a:pt x="5803502" y="744750"/>
                  <a:pt x="5744181" y="833142"/>
                  <a:pt x="5784075" y="961276"/>
                </a:cubicBezTo>
                <a:cubicBezTo>
                  <a:pt x="5823969" y="1089410"/>
                  <a:pt x="5752112" y="1291248"/>
                  <a:pt x="5784075" y="1396140"/>
                </a:cubicBezTo>
                <a:cubicBezTo>
                  <a:pt x="5816038" y="1501032"/>
                  <a:pt x="5771093" y="1734593"/>
                  <a:pt x="5784075" y="1831003"/>
                </a:cubicBezTo>
                <a:cubicBezTo>
                  <a:pt x="5797057" y="1927413"/>
                  <a:pt x="5746085" y="2112010"/>
                  <a:pt x="5784075" y="2265866"/>
                </a:cubicBezTo>
                <a:cubicBezTo>
                  <a:pt x="5822065" y="2419722"/>
                  <a:pt x="5779171" y="2633877"/>
                  <a:pt x="5784075" y="2838054"/>
                </a:cubicBezTo>
                <a:cubicBezTo>
                  <a:pt x="5788979" y="3042231"/>
                  <a:pt x="5743951" y="3211843"/>
                  <a:pt x="5784075" y="3410243"/>
                </a:cubicBezTo>
                <a:cubicBezTo>
                  <a:pt x="5824199" y="3608643"/>
                  <a:pt x="5735292" y="3876942"/>
                  <a:pt x="5784075" y="4073981"/>
                </a:cubicBezTo>
                <a:cubicBezTo>
                  <a:pt x="5832858" y="4271020"/>
                  <a:pt x="5782854" y="4419225"/>
                  <a:pt x="5784075" y="4577507"/>
                </a:cubicBezTo>
                <a:cubicBezTo>
                  <a:pt x="5558826" y="4646637"/>
                  <a:pt x="5269705" y="4529848"/>
                  <a:pt x="5089986" y="4577507"/>
                </a:cubicBezTo>
                <a:cubicBezTo>
                  <a:pt x="4910267" y="4625166"/>
                  <a:pt x="4784689" y="4549316"/>
                  <a:pt x="4685101" y="4577507"/>
                </a:cubicBezTo>
                <a:cubicBezTo>
                  <a:pt x="4585514" y="4605698"/>
                  <a:pt x="4309656" y="4515642"/>
                  <a:pt x="3991012" y="4577507"/>
                </a:cubicBezTo>
                <a:cubicBezTo>
                  <a:pt x="3672368" y="4639372"/>
                  <a:pt x="3441938" y="4512713"/>
                  <a:pt x="3296923" y="4577507"/>
                </a:cubicBezTo>
                <a:cubicBezTo>
                  <a:pt x="3151908" y="4642301"/>
                  <a:pt x="2954867" y="4570978"/>
                  <a:pt x="2834197" y="4577507"/>
                </a:cubicBezTo>
                <a:cubicBezTo>
                  <a:pt x="2713527" y="4584036"/>
                  <a:pt x="2409784" y="4527715"/>
                  <a:pt x="2197949" y="4577507"/>
                </a:cubicBezTo>
                <a:cubicBezTo>
                  <a:pt x="1986114" y="4627299"/>
                  <a:pt x="1913760" y="4538382"/>
                  <a:pt x="1735223" y="4577507"/>
                </a:cubicBezTo>
                <a:cubicBezTo>
                  <a:pt x="1556686" y="4616632"/>
                  <a:pt x="1468436" y="4530470"/>
                  <a:pt x="1330337" y="4577507"/>
                </a:cubicBezTo>
                <a:cubicBezTo>
                  <a:pt x="1192238" y="4624544"/>
                  <a:pt x="937494" y="4520210"/>
                  <a:pt x="809771" y="4577507"/>
                </a:cubicBezTo>
                <a:cubicBezTo>
                  <a:pt x="682048" y="4634804"/>
                  <a:pt x="239346" y="4554692"/>
                  <a:pt x="0" y="4577507"/>
                </a:cubicBezTo>
                <a:cubicBezTo>
                  <a:pt x="-23468" y="4459352"/>
                  <a:pt x="1007" y="4339110"/>
                  <a:pt x="0" y="4142644"/>
                </a:cubicBezTo>
                <a:cubicBezTo>
                  <a:pt x="-1007" y="3946178"/>
                  <a:pt x="26649" y="3797808"/>
                  <a:pt x="0" y="3707781"/>
                </a:cubicBezTo>
                <a:cubicBezTo>
                  <a:pt x="-26649" y="3617754"/>
                  <a:pt x="67720" y="3344947"/>
                  <a:pt x="0" y="3089817"/>
                </a:cubicBezTo>
                <a:cubicBezTo>
                  <a:pt x="-67720" y="2834687"/>
                  <a:pt x="42162" y="2710017"/>
                  <a:pt x="0" y="2517629"/>
                </a:cubicBezTo>
                <a:cubicBezTo>
                  <a:pt x="-42162" y="2325241"/>
                  <a:pt x="57067" y="2050795"/>
                  <a:pt x="0" y="1899665"/>
                </a:cubicBezTo>
                <a:cubicBezTo>
                  <a:pt x="-57067" y="1748535"/>
                  <a:pt x="2" y="1612431"/>
                  <a:pt x="0" y="1419027"/>
                </a:cubicBezTo>
                <a:cubicBezTo>
                  <a:pt x="-2" y="1225623"/>
                  <a:pt x="29453" y="944000"/>
                  <a:pt x="0" y="801064"/>
                </a:cubicBezTo>
                <a:cubicBezTo>
                  <a:pt x="-29453" y="658128"/>
                  <a:pt x="76458" y="350037"/>
                  <a:pt x="0" y="0"/>
                </a:cubicBezTo>
                <a:close/>
              </a:path>
              <a:path w="5784075" h="4577507" stroke="0" extrusionOk="0">
                <a:moveTo>
                  <a:pt x="0" y="0"/>
                </a:moveTo>
                <a:cubicBezTo>
                  <a:pt x="193719" y="-26159"/>
                  <a:pt x="267274" y="752"/>
                  <a:pt x="462726" y="0"/>
                </a:cubicBezTo>
                <a:cubicBezTo>
                  <a:pt x="658178" y="-752"/>
                  <a:pt x="766657" y="61277"/>
                  <a:pt x="983293" y="0"/>
                </a:cubicBezTo>
                <a:cubicBezTo>
                  <a:pt x="1199929" y="-61277"/>
                  <a:pt x="1293712" y="18621"/>
                  <a:pt x="1388178" y="0"/>
                </a:cubicBezTo>
                <a:cubicBezTo>
                  <a:pt x="1482644" y="-18621"/>
                  <a:pt x="1760836" y="73969"/>
                  <a:pt x="2082267" y="0"/>
                </a:cubicBezTo>
                <a:cubicBezTo>
                  <a:pt x="2403698" y="-73969"/>
                  <a:pt x="2403721" y="40431"/>
                  <a:pt x="2660675" y="0"/>
                </a:cubicBezTo>
                <a:cubicBezTo>
                  <a:pt x="2917629" y="-40431"/>
                  <a:pt x="2971911" y="35216"/>
                  <a:pt x="3065560" y="0"/>
                </a:cubicBezTo>
                <a:cubicBezTo>
                  <a:pt x="3159210" y="-35216"/>
                  <a:pt x="3468150" y="5538"/>
                  <a:pt x="3759649" y="0"/>
                </a:cubicBezTo>
                <a:cubicBezTo>
                  <a:pt x="4051148" y="-5538"/>
                  <a:pt x="4260873" y="10208"/>
                  <a:pt x="4453738" y="0"/>
                </a:cubicBezTo>
                <a:cubicBezTo>
                  <a:pt x="4646603" y="-10208"/>
                  <a:pt x="4965056" y="11751"/>
                  <a:pt x="5147827" y="0"/>
                </a:cubicBezTo>
                <a:cubicBezTo>
                  <a:pt x="5330598" y="-11751"/>
                  <a:pt x="5607624" y="22453"/>
                  <a:pt x="5784075" y="0"/>
                </a:cubicBezTo>
                <a:cubicBezTo>
                  <a:pt x="5803800" y="251133"/>
                  <a:pt x="5723484" y="378247"/>
                  <a:pt x="5784075" y="572188"/>
                </a:cubicBezTo>
                <a:cubicBezTo>
                  <a:pt x="5844666" y="766129"/>
                  <a:pt x="5756138" y="893347"/>
                  <a:pt x="5784075" y="1007052"/>
                </a:cubicBezTo>
                <a:cubicBezTo>
                  <a:pt x="5812012" y="1120757"/>
                  <a:pt x="5745308" y="1233918"/>
                  <a:pt x="5784075" y="1441915"/>
                </a:cubicBezTo>
                <a:cubicBezTo>
                  <a:pt x="5822842" y="1649912"/>
                  <a:pt x="5750065" y="1804060"/>
                  <a:pt x="5784075" y="2014103"/>
                </a:cubicBezTo>
                <a:cubicBezTo>
                  <a:pt x="5818085" y="2224146"/>
                  <a:pt x="5765156" y="2492049"/>
                  <a:pt x="5784075" y="2632067"/>
                </a:cubicBezTo>
                <a:cubicBezTo>
                  <a:pt x="5802994" y="2772085"/>
                  <a:pt x="5755297" y="3054276"/>
                  <a:pt x="5784075" y="3250030"/>
                </a:cubicBezTo>
                <a:cubicBezTo>
                  <a:pt x="5812853" y="3445784"/>
                  <a:pt x="5762532" y="3559171"/>
                  <a:pt x="5784075" y="3730668"/>
                </a:cubicBezTo>
                <a:cubicBezTo>
                  <a:pt x="5805618" y="3902165"/>
                  <a:pt x="5745476" y="4164290"/>
                  <a:pt x="5784075" y="4577507"/>
                </a:cubicBezTo>
                <a:cubicBezTo>
                  <a:pt x="5678363" y="4599814"/>
                  <a:pt x="5550839" y="4536507"/>
                  <a:pt x="5321349" y="4577507"/>
                </a:cubicBezTo>
                <a:cubicBezTo>
                  <a:pt x="5091859" y="4618507"/>
                  <a:pt x="5030922" y="4557129"/>
                  <a:pt x="4916464" y="4577507"/>
                </a:cubicBezTo>
                <a:cubicBezTo>
                  <a:pt x="4802006" y="4597885"/>
                  <a:pt x="4423613" y="4499127"/>
                  <a:pt x="4222375" y="4577507"/>
                </a:cubicBezTo>
                <a:cubicBezTo>
                  <a:pt x="4021137" y="4655887"/>
                  <a:pt x="3880393" y="4576178"/>
                  <a:pt x="3759649" y="4577507"/>
                </a:cubicBezTo>
                <a:cubicBezTo>
                  <a:pt x="3638905" y="4578836"/>
                  <a:pt x="3362742" y="4547297"/>
                  <a:pt x="3065560" y="4577507"/>
                </a:cubicBezTo>
                <a:cubicBezTo>
                  <a:pt x="2768378" y="4607717"/>
                  <a:pt x="2689624" y="4553811"/>
                  <a:pt x="2371471" y="4577507"/>
                </a:cubicBezTo>
                <a:cubicBezTo>
                  <a:pt x="2053318" y="4601203"/>
                  <a:pt x="1961413" y="4565956"/>
                  <a:pt x="1793063" y="4577507"/>
                </a:cubicBezTo>
                <a:cubicBezTo>
                  <a:pt x="1624713" y="4589058"/>
                  <a:pt x="1479950" y="4527850"/>
                  <a:pt x="1214656" y="4577507"/>
                </a:cubicBezTo>
                <a:cubicBezTo>
                  <a:pt x="949362" y="4627164"/>
                  <a:pt x="722928" y="4574098"/>
                  <a:pt x="578407" y="4577507"/>
                </a:cubicBezTo>
                <a:cubicBezTo>
                  <a:pt x="433886" y="4580916"/>
                  <a:pt x="229603" y="4525386"/>
                  <a:pt x="0" y="4577507"/>
                </a:cubicBezTo>
                <a:cubicBezTo>
                  <a:pt x="-70999" y="4366991"/>
                  <a:pt x="3317" y="4205845"/>
                  <a:pt x="0" y="3959544"/>
                </a:cubicBezTo>
                <a:cubicBezTo>
                  <a:pt x="-3317" y="3713243"/>
                  <a:pt x="29981" y="3549344"/>
                  <a:pt x="0" y="3341580"/>
                </a:cubicBezTo>
                <a:cubicBezTo>
                  <a:pt x="-29981" y="3133816"/>
                  <a:pt x="51752" y="3053812"/>
                  <a:pt x="0" y="2815167"/>
                </a:cubicBezTo>
                <a:cubicBezTo>
                  <a:pt x="-51752" y="2576522"/>
                  <a:pt x="49037" y="2489768"/>
                  <a:pt x="0" y="2380304"/>
                </a:cubicBezTo>
                <a:cubicBezTo>
                  <a:pt x="-49037" y="2270840"/>
                  <a:pt x="20260" y="2090475"/>
                  <a:pt x="0" y="1808115"/>
                </a:cubicBezTo>
                <a:cubicBezTo>
                  <a:pt x="-20260" y="1525755"/>
                  <a:pt x="51910" y="1343380"/>
                  <a:pt x="0" y="1144377"/>
                </a:cubicBezTo>
                <a:cubicBezTo>
                  <a:pt x="-51910" y="945374"/>
                  <a:pt x="13547" y="688937"/>
                  <a:pt x="0" y="526413"/>
                </a:cubicBezTo>
                <a:cubicBezTo>
                  <a:pt x="-13547" y="363889"/>
                  <a:pt x="49076" y="118555"/>
                  <a:pt x="0" y="0"/>
                </a:cubicBezTo>
                <a:close/>
              </a:path>
            </a:pathLst>
          </a:custGeom>
          <a:ln>
            <a:solidFill>
              <a:schemeClr val="tx1"/>
            </a:solidFill>
            <a:extLst>
              <a:ext uri="{C807C97D-BFC1-408E-A445-0C87EB9F89A2}">
                <ask:lineSketchStyleProps xmlns:ask="http://schemas.microsoft.com/office/drawing/2018/sketchyshapes" sd="3180974880">
                  <a:prstGeom prst="rect">
                    <a:avLst/>
                  </a:prstGeom>
                  <ask:type>
                    <ask:lineSketchScribble/>
                  </ask:type>
                </ask:lineSketchStyleProps>
              </a:ext>
            </a:extLst>
          </a:ln>
        </p:spPr>
      </p:pic>
    </p:spTree>
    <p:extLst>
      <p:ext uri="{BB962C8B-B14F-4D97-AF65-F5344CB8AC3E}">
        <p14:creationId xmlns:p14="http://schemas.microsoft.com/office/powerpoint/2010/main" val="369025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68284-5853-F6B0-99A5-DA3BB6B90553}"/>
            </a:ext>
          </a:extLst>
        </p:cNvPr>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50736028-5586-64DE-30CC-45E881C31823}"/>
              </a:ext>
            </a:extLst>
          </p:cNvPr>
          <p:cNvSpPr/>
          <p:nvPr/>
        </p:nvSpPr>
        <p:spPr>
          <a:xfrm>
            <a:off x="201382" y="476534"/>
            <a:ext cx="9031328" cy="851523"/>
          </a:xfrm>
          <a:custGeom>
            <a:avLst/>
            <a:gdLst>
              <a:gd name="csX0" fmla="*/ 0 w 9031328"/>
              <a:gd name="csY0" fmla="*/ 141923 h 851523"/>
              <a:gd name="csX1" fmla="*/ 141923 w 9031328"/>
              <a:gd name="csY1" fmla="*/ 0 h 851523"/>
              <a:gd name="csX2" fmla="*/ 900038 w 9031328"/>
              <a:gd name="csY2" fmla="*/ 0 h 851523"/>
              <a:gd name="csX3" fmla="*/ 1308254 w 9031328"/>
              <a:gd name="csY3" fmla="*/ 0 h 851523"/>
              <a:gd name="csX4" fmla="*/ 1716470 w 9031328"/>
              <a:gd name="csY4" fmla="*/ 0 h 851523"/>
              <a:gd name="csX5" fmla="*/ 2037211 w 9031328"/>
              <a:gd name="csY5" fmla="*/ 0 h 851523"/>
              <a:gd name="csX6" fmla="*/ 2357952 w 9031328"/>
              <a:gd name="csY6" fmla="*/ 0 h 851523"/>
              <a:gd name="csX7" fmla="*/ 2678693 w 9031328"/>
              <a:gd name="csY7" fmla="*/ 0 h 851523"/>
              <a:gd name="csX8" fmla="*/ 3086909 w 9031328"/>
              <a:gd name="csY8" fmla="*/ 0 h 851523"/>
              <a:gd name="csX9" fmla="*/ 3407650 w 9031328"/>
              <a:gd name="csY9" fmla="*/ 0 h 851523"/>
              <a:gd name="csX10" fmla="*/ 3815865 w 9031328"/>
              <a:gd name="csY10" fmla="*/ 0 h 851523"/>
              <a:gd name="csX11" fmla="*/ 4311556 w 9031328"/>
              <a:gd name="csY11" fmla="*/ 0 h 851523"/>
              <a:gd name="csX12" fmla="*/ 4982196 w 9031328"/>
              <a:gd name="csY12" fmla="*/ 0 h 851523"/>
              <a:gd name="csX13" fmla="*/ 5302937 w 9031328"/>
              <a:gd name="csY13" fmla="*/ 0 h 851523"/>
              <a:gd name="csX14" fmla="*/ 5886103 w 9031328"/>
              <a:gd name="csY14" fmla="*/ 0 h 851523"/>
              <a:gd name="csX15" fmla="*/ 6469268 w 9031328"/>
              <a:gd name="csY15" fmla="*/ 0 h 851523"/>
              <a:gd name="csX16" fmla="*/ 6790009 w 9031328"/>
              <a:gd name="csY16" fmla="*/ 0 h 851523"/>
              <a:gd name="csX17" fmla="*/ 7285700 w 9031328"/>
              <a:gd name="csY17" fmla="*/ 0 h 851523"/>
              <a:gd name="csX18" fmla="*/ 7693916 w 9031328"/>
              <a:gd name="csY18" fmla="*/ 0 h 851523"/>
              <a:gd name="csX19" fmla="*/ 8364556 w 9031328"/>
              <a:gd name="csY19" fmla="*/ 0 h 851523"/>
              <a:gd name="csX20" fmla="*/ 8889405 w 9031328"/>
              <a:gd name="csY20" fmla="*/ 0 h 851523"/>
              <a:gd name="csX21" fmla="*/ 9031328 w 9031328"/>
              <a:gd name="csY21" fmla="*/ 141923 h 851523"/>
              <a:gd name="csX22" fmla="*/ 9031328 w 9031328"/>
              <a:gd name="csY22" fmla="*/ 709600 h 851523"/>
              <a:gd name="csX23" fmla="*/ 8889405 w 9031328"/>
              <a:gd name="csY23" fmla="*/ 851523 h 851523"/>
              <a:gd name="csX24" fmla="*/ 8306240 w 9031328"/>
              <a:gd name="csY24" fmla="*/ 851523 h 851523"/>
              <a:gd name="csX25" fmla="*/ 7548124 w 9031328"/>
              <a:gd name="csY25" fmla="*/ 851523 h 851523"/>
              <a:gd name="csX26" fmla="*/ 7139909 w 9031328"/>
              <a:gd name="csY26" fmla="*/ 851523 h 851523"/>
              <a:gd name="csX27" fmla="*/ 6819168 w 9031328"/>
              <a:gd name="csY27" fmla="*/ 851523 h 851523"/>
              <a:gd name="csX28" fmla="*/ 6498427 w 9031328"/>
              <a:gd name="csY28" fmla="*/ 851523 h 851523"/>
              <a:gd name="csX29" fmla="*/ 5827786 w 9031328"/>
              <a:gd name="csY29" fmla="*/ 851523 h 851523"/>
              <a:gd name="csX30" fmla="*/ 5157146 w 9031328"/>
              <a:gd name="csY30" fmla="*/ 851523 h 851523"/>
              <a:gd name="csX31" fmla="*/ 4661455 w 9031328"/>
              <a:gd name="csY31" fmla="*/ 851523 h 851523"/>
              <a:gd name="csX32" fmla="*/ 4165765 w 9031328"/>
              <a:gd name="csY32" fmla="*/ 851523 h 851523"/>
              <a:gd name="csX33" fmla="*/ 3845024 w 9031328"/>
              <a:gd name="csY33" fmla="*/ 851523 h 851523"/>
              <a:gd name="csX34" fmla="*/ 3524283 w 9031328"/>
              <a:gd name="csY34" fmla="*/ 851523 h 851523"/>
              <a:gd name="csX35" fmla="*/ 2766168 w 9031328"/>
              <a:gd name="csY35" fmla="*/ 851523 h 851523"/>
              <a:gd name="csX36" fmla="*/ 2183002 w 9031328"/>
              <a:gd name="csY36" fmla="*/ 851523 h 851523"/>
              <a:gd name="csX37" fmla="*/ 1862261 w 9031328"/>
              <a:gd name="csY37" fmla="*/ 851523 h 851523"/>
              <a:gd name="csX38" fmla="*/ 1454045 w 9031328"/>
              <a:gd name="csY38" fmla="*/ 851523 h 851523"/>
              <a:gd name="csX39" fmla="*/ 783405 w 9031328"/>
              <a:gd name="csY39" fmla="*/ 851523 h 851523"/>
              <a:gd name="csX40" fmla="*/ 141923 w 9031328"/>
              <a:gd name="csY40" fmla="*/ 851523 h 851523"/>
              <a:gd name="csX41" fmla="*/ 0 w 9031328"/>
              <a:gd name="csY41" fmla="*/ 709600 h 851523"/>
              <a:gd name="csX42" fmla="*/ 0 w 9031328"/>
              <a:gd name="csY42" fmla="*/ 141923 h 8515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9031328" h="851523" fill="none" extrusionOk="0">
                <a:moveTo>
                  <a:pt x="0" y="141923"/>
                </a:moveTo>
                <a:cubicBezTo>
                  <a:pt x="14133" y="59632"/>
                  <a:pt x="62459" y="4235"/>
                  <a:pt x="141923" y="0"/>
                </a:cubicBezTo>
                <a:cubicBezTo>
                  <a:pt x="413486" y="-77360"/>
                  <a:pt x="667776" y="90172"/>
                  <a:pt x="900038" y="0"/>
                </a:cubicBezTo>
                <a:cubicBezTo>
                  <a:pt x="1132300" y="-90172"/>
                  <a:pt x="1167911" y="28021"/>
                  <a:pt x="1308254" y="0"/>
                </a:cubicBezTo>
                <a:cubicBezTo>
                  <a:pt x="1448597" y="-28021"/>
                  <a:pt x="1616552" y="34927"/>
                  <a:pt x="1716470" y="0"/>
                </a:cubicBezTo>
                <a:cubicBezTo>
                  <a:pt x="1816388" y="-34927"/>
                  <a:pt x="1921225" y="12246"/>
                  <a:pt x="2037211" y="0"/>
                </a:cubicBezTo>
                <a:cubicBezTo>
                  <a:pt x="2153197" y="-12246"/>
                  <a:pt x="2201197" y="5073"/>
                  <a:pt x="2357952" y="0"/>
                </a:cubicBezTo>
                <a:cubicBezTo>
                  <a:pt x="2514707" y="-5073"/>
                  <a:pt x="2521695" y="32946"/>
                  <a:pt x="2678693" y="0"/>
                </a:cubicBezTo>
                <a:cubicBezTo>
                  <a:pt x="2835691" y="-32946"/>
                  <a:pt x="2891985" y="15742"/>
                  <a:pt x="3086909" y="0"/>
                </a:cubicBezTo>
                <a:cubicBezTo>
                  <a:pt x="3281833" y="-15742"/>
                  <a:pt x="3342526" y="36328"/>
                  <a:pt x="3407650" y="0"/>
                </a:cubicBezTo>
                <a:cubicBezTo>
                  <a:pt x="3472774" y="-36328"/>
                  <a:pt x="3626212" y="29921"/>
                  <a:pt x="3815865" y="0"/>
                </a:cubicBezTo>
                <a:cubicBezTo>
                  <a:pt x="4005518" y="-29921"/>
                  <a:pt x="4087740" y="31471"/>
                  <a:pt x="4311556" y="0"/>
                </a:cubicBezTo>
                <a:cubicBezTo>
                  <a:pt x="4535372" y="-31471"/>
                  <a:pt x="4708997" y="29186"/>
                  <a:pt x="4982196" y="0"/>
                </a:cubicBezTo>
                <a:cubicBezTo>
                  <a:pt x="5255395" y="-29186"/>
                  <a:pt x="5212420" y="25037"/>
                  <a:pt x="5302937" y="0"/>
                </a:cubicBezTo>
                <a:cubicBezTo>
                  <a:pt x="5393454" y="-25037"/>
                  <a:pt x="5766261" y="49658"/>
                  <a:pt x="5886103" y="0"/>
                </a:cubicBezTo>
                <a:cubicBezTo>
                  <a:pt x="6005945" y="-49658"/>
                  <a:pt x="6224976" y="41372"/>
                  <a:pt x="6469268" y="0"/>
                </a:cubicBezTo>
                <a:cubicBezTo>
                  <a:pt x="6713560" y="-41372"/>
                  <a:pt x="6684008" y="18345"/>
                  <a:pt x="6790009" y="0"/>
                </a:cubicBezTo>
                <a:cubicBezTo>
                  <a:pt x="6896010" y="-18345"/>
                  <a:pt x="7071760" y="8340"/>
                  <a:pt x="7285700" y="0"/>
                </a:cubicBezTo>
                <a:cubicBezTo>
                  <a:pt x="7499640" y="-8340"/>
                  <a:pt x="7560590" y="15709"/>
                  <a:pt x="7693916" y="0"/>
                </a:cubicBezTo>
                <a:cubicBezTo>
                  <a:pt x="7827242" y="-15709"/>
                  <a:pt x="8114814" y="77407"/>
                  <a:pt x="8364556" y="0"/>
                </a:cubicBezTo>
                <a:cubicBezTo>
                  <a:pt x="8614298" y="-77407"/>
                  <a:pt x="8676933" y="52611"/>
                  <a:pt x="8889405" y="0"/>
                </a:cubicBezTo>
                <a:cubicBezTo>
                  <a:pt x="8981302" y="-3909"/>
                  <a:pt x="9036728" y="44718"/>
                  <a:pt x="9031328" y="141923"/>
                </a:cubicBezTo>
                <a:cubicBezTo>
                  <a:pt x="9041744" y="275263"/>
                  <a:pt x="9018949" y="519211"/>
                  <a:pt x="9031328" y="709600"/>
                </a:cubicBezTo>
                <a:cubicBezTo>
                  <a:pt x="9045123" y="794423"/>
                  <a:pt x="8964378" y="850441"/>
                  <a:pt x="8889405" y="851523"/>
                </a:cubicBezTo>
                <a:cubicBezTo>
                  <a:pt x="8707170" y="909227"/>
                  <a:pt x="8432657" y="828700"/>
                  <a:pt x="8306240" y="851523"/>
                </a:cubicBezTo>
                <a:cubicBezTo>
                  <a:pt x="8179824" y="874346"/>
                  <a:pt x="7922215" y="760723"/>
                  <a:pt x="7548124" y="851523"/>
                </a:cubicBezTo>
                <a:cubicBezTo>
                  <a:pt x="7174033" y="942323"/>
                  <a:pt x="7268952" y="836527"/>
                  <a:pt x="7139909" y="851523"/>
                </a:cubicBezTo>
                <a:cubicBezTo>
                  <a:pt x="7010867" y="866519"/>
                  <a:pt x="6887968" y="825795"/>
                  <a:pt x="6819168" y="851523"/>
                </a:cubicBezTo>
                <a:cubicBezTo>
                  <a:pt x="6750368" y="877251"/>
                  <a:pt x="6587196" y="821494"/>
                  <a:pt x="6498427" y="851523"/>
                </a:cubicBezTo>
                <a:cubicBezTo>
                  <a:pt x="6409658" y="881552"/>
                  <a:pt x="6112443" y="834059"/>
                  <a:pt x="5827786" y="851523"/>
                </a:cubicBezTo>
                <a:cubicBezTo>
                  <a:pt x="5543129" y="868987"/>
                  <a:pt x="5387148" y="827659"/>
                  <a:pt x="5157146" y="851523"/>
                </a:cubicBezTo>
                <a:cubicBezTo>
                  <a:pt x="4927144" y="875387"/>
                  <a:pt x="4874696" y="819934"/>
                  <a:pt x="4661455" y="851523"/>
                </a:cubicBezTo>
                <a:cubicBezTo>
                  <a:pt x="4448214" y="883112"/>
                  <a:pt x="4371743" y="841389"/>
                  <a:pt x="4165765" y="851523"/>
                </a:cubicBezTo>
                <a:cubicBezTo>
                  <a:pt x="3959787" y="861657"/>
                  <a:pt x="3951770" y="838341"/>
                  <a:pt x="3845024" y="851523"/>
                </a:cubicBezTo>
                <a:cubicBezTo>
                  <a:pt x="3738278" y="864705"/>
                  <a:pt x="3658010" y="834137"/>
                  <a:pt x="3524283" y="851523"/>
                </a:cubicBezTo>
                <a:cubicBezTo>
                  <a:pt x="3390556" y="868909"/>
                  <a:pt x="2992154" y="812143"/>
                  <a:pt x="2766168" y="851523"/>
                </a:cubicBezTo>
                <a:cubicBezTo>
                  <a:pt x="2540182" y="890903"/>
                  <a:pt x="2392445" y="836988"/>
                  <a:pt x="2183002" y="851523"/>
                </a:cubicBezTo>
                <a:cubicBezTo>
                  <a:pt x="1973559" y="866058"/>
                  <a:pt x="1936952" y="830808"/>
                  <a:pt x="1862261" y="851523"/>
                </a:cubicBezTo>
                <a:cubicBezTo>
                  <a:pt x="1787570" y="872238"/>
                  <a:pt x="1566386" y="848925"/>
                  <a:pt x="1454045" y="851523"/>
                </a:cubicBezTo>
                <a:cubicBezTo>
                  <a:pt x="1341704" y="854121"/>
                  <a:pt x="938921" y="849716"/>
                  <a:pt x="783405" y="851523"/>
                </a:cubicBezTo>
                <a:cubicBezTo>
                  <a:pt x="627889" y="853330"/>
                  <a:pt x="445396" y="799709"/>
                  <a:pt x="141923" y="851523"/>
                </a:cubicBezTo>
                <a:cubicBezTo>
                  <a:pt x="85671" y="855732"/>
                  <a:pt x="4229" y="783400"/>
                  <a:pt x="0" y="709600"/>
                </a:cubicBezTo>
                <a:cubicBezTo>
                  <a:pt x="-24518" y="498334"/>
                  <a:pt x="550" y="407312"/>
                  <a:pt x="0" y="141923"/>
                </a:cubicBezTo>
                <a:close/>
              </a:path>
              <a:path w="9031328" h="851523" stroke="0" extrusionOk="0">
                <a:moveTo>
                  <a:pt x="0" y="141923"/>
                </a:moveTo>
                <a:cubicBezTo>
                  <a:pt x="7317" y="58069"/>
                  <a:pt x="64839" y="-16173"/>
                  <a:pt x="141923" y="0"/>
                </a:cubicBezTo>
                <a:cubicBezTo>
                  <a:pt x="373512" y="-71175"/>
                  <a:pt x="597080" y="61097"/>
                  <a:pt x="812563" y="0"/>
                </a:cubicBezTo>
                <a:cubicBezTo>
                  <a:pt x="1028046" y="-61097"/>
                  <a:pt x="1060163" y="15284"/>
                  <a:pt x="1220779" y="0"/>
                </a:cubicBezTo>
                <a:cubicBezTo>
                  <a:pt x="1381395" y="-15284"/>
                  <a:pt x="1676992" y="29381"/>
                  <a:pt x="1891419" y="0"/>
                </a:cubicBezTo>
                <a:cubicBezTo>
                  <a:pt x="2105846" y="-29381"/>
                  <a:pt x="2234282" y="34974"/>
                  <a:pt x="2562060" y="0"/>
                </a:cubicBezTo>
                <a:cubicBezTo>
                  <a:pt x="2889838" y="-34974"/>
                  <a:pt x="2790886" y="26656"/>
                  <a:pt x="2970276" y="0"/>
                </a:cubicBezTo>
                <a:cubicBezTo>
                  <a:pt x="3149666" y="-26656"/>
                  <a:pt x="3194009" y="45115"/>
                  <a:pt x="3378491" y="0"/>
                </a:cubicBezTo>
                <a:cubicBezTo>
                  <a:pt x="3562973" y="-45115"/>
                  <a:pt x="3786378" y="40842"/>
                  <a:pt x="4136606" y="0"/>
                </a:cubicBezTo>
                <a:cubicBezTo>
                  <a:pt x="4486834" y="-40842"/>
                  <a:pt x="4369783" y="1437"/>
                  <a:pt x="4544822" y="0"/>
                </a:cubicBezTo>
                <a:cubicBezTo>
                  <a:pt x="4719861" y="-1437"/>
                  <a:pt x="4949615" y="74264"/>
                  <a:pt x="5302937" y="0"/>
                </a:cubicBezTo>
                <a:cubicBezTo>
                  <a:pt x="5656260" y="-74264"/>
                  <a:pt x="5679510" y="440"/>
                  <a:pt x="5798628" y="0"/>
                </a:cubicBezTo>
                <a:cubicBezTo>
                  <a:pt x="5917746" y="-440"/>
                  <a:pt x="6137815" y="39490"/>
                  <a:pt x="6294319" y="0"/>
                </a:cubicBezTo>
                <a:cubicBezTo>
                  <a:pt x="6450823" y="-39490"/>
                  <a:pt x="6708716" y="33007"/>
                  <a:pt x="6877484" y="0"/>
                </a:cubicBezTo>
                <a:cubicBezTo>
                  <a:pt x="7046252" y="-33007"/>
                  <a:pt x="7160997" y="31236"/>
                  <a:pt x="7285700" y="0"/>
                </a:cubicBezTo>
                <a:cubicBezTo>
                  <a:pt x="7410403" y="-31236"/>
                  <a:pt x="7820072" y="71237"/>
                  <a:pt x="7956340" y="0"/>
                </a:cubicBezTo>
                <a:cubicBezTo>
                  <a:pt x="8092608" y="-71237"/>
                  <a:pt x="8175990" y="16417"/>
                  <a:pt x="8364556" y="0"/>
                </a:cubicBezTo>
                <a:cubicBezTo>
                  <a:pt x="8553122" y="-16417"/>
                  <a:pt x="8690330" y="45821"/>
                  <a:pt x="8889405" y="0"/>
                </a:cubicBezTo>
                <a:cubicBezTo>
                  <a:pt x="8966031" y="-2083"/>
                  <a:pt x="9037071" y="46262"/>
                  <a:pt x="9031328" y="141923"/>
                </a:cubicBezTo>
                <a:cubicBezTo>
                  <a:pt x="9052086" y="415343"/>
                  <a:pt x="9001923" y="450602"/>
                  <a:pt x="9031328" y="709600"/>
                </a:cubicBezTo>
                <a:cubicBezTo>
                  <a:pt x="9043070" y="787482"/>
                  <a:pt x="8955813" y="838602"/>
                  <a:pt x="8889405" y="851523"/>
                </a:cubicBezTo>
                <a:cubicBezTo>
                  <a:pt x="8768348" y="871215"/>
                  <a:pt x="8650670" y="815999"/>
                  <a:pt x="8568664" y="851523"/>
                </a:cubicBezTo>
                <a:cubicBezTo>
                  <a:pt x="8486658" y="887047"/>
                  <a:pt x="8043033" y="813980"/>
                  <a:pt x="7810549" y="851523"/>
                </a:cubicBezTo>
                <a:cubicBezTo>
                  <a:pt x="7578066" y="889066"/>
                  <a:pt x="7436833" y="848125"/>
                  <a:pt x="7314858" y="851523"/>
                </a:cubicBezTo>
                <a:cubicBezTo>
                  <a:pt x="7192883" y="854921"/>
                  <a:pt x="7147837" y="843483"/>
                  <a:pt x="6994117" y="851523"/>
                </a:cubicBezTo>
                <a:cubicBezTo>
                  <a:pt x="6840397" y="859563"/>
                  <a:pt x="6556906" y="806239"/>
                  <a:pt x="6410952" y="851523"/>
                </a:cubicBezTo>
                <a:cubicBezTo>
                  <a:pt x="6264998" y="896807"/>
                  <a:pt x="6005132" y="836494"/>
                  <a:pt x="5827786" y="851523"/>
                </a:cubicBezTo>
                <a:cubicBezTo>
                  <a:pt x="5650440" y="866552"/>
                  <a:pt x="5377016" y="838604"/>
                  <a:pt x="5244621" y="851523"/>
                </a:cubicBezTo>
                <a:cubicBezTo>
                  <a:pt x="5112227" y="864442"/>
                  <a:pt x="4940124" y="802731"/>
                  <a:pt x="4836405" y="851523"/>
                </a:cubicBezTo>
                <a:cubicBezTo>
                  <a:pt x="4732686" y="900315"/>
                  <a:pt x="4481688" y="829352"/>
                  <a:pt x="4340714" y="851523"/>
                </a:cubicBezTo>
                <a:cubicBezTo>
                  <a:pt x="4199740" y="873694"/>
                  <a:pt x="4067695" y="819116"/>
                  <a:pt x="3932499" y="851523"/>
                </a:cubicBezTo>
                <a:cubicBezTo>
                  <a:pt x="3797304" y="883930"/>
                  <a:pt x="3552935" y="839992"/>
                  <a:pt x="3349333" y="851523"/>
                </a:cubicBezTo>
                <a:cubicBezTo>
                  <a:pt x="3145731" y="863054"/>
                  <a:pt x="2999401" y="830850"/>
                  <a:pt x="2853642" y="851523"/>
                </a:cubicBezTo>
                <a:cubicBezTo>
                  <a:pt x="2707883" y="872196"/>
                  <a:pt x="2635683" y="848311"/>
                  <a:pt x="2445427" y="851523"/>
                </a:cubicBezTo>
                <a:cubicBezTo>
                  <a:pt x="2255171" y="854735"/>
                  <a:pt x="2119609" y="804563"/>
                  <a:pt x="2037211" y="851523"/>
                </a:cubicBezTo>
                <a:cubicBezTo>
                  <a:pt x="1954813" y="898483"/>
                  <a:pt x="1775874" y="798312"/>
                  <a:pt x="1541520" y="851523"/>
                </a:cubicBezTo>
                <a:cubicBezTo>
                  <a:pt x="1307166" y="904734"/>
                  <a:pt x="1075113" y="819597"/>
                  <a:pt x="958355" y="851523"/>
                </a:cubicBezTo>
                <a:cubicBezTo>
                  <a:pt x="841598" y="883449"/>
                  <a:pt x="459278" y="797408"/>
                  <a:pt x="141923" y="851523"/>
                </a:cubicBezTo>
                <a:cubicBezTo>
                  <a:pt x="62381" y="846036"/>
                  <a:pt x="-13166" y="802256"/>
                  <a:pt x="0" y="709600"/>
                </a:cubicBezTo>
                <a:cubicBezTo>
                  <a:pt x="-61250" y="512443"/>
                  <a:pt x="15770" y="313543"/>
                  <a:pt x="0" y="141923"/>
                </a:cubicBezTo>
                <a:close/>
              </a:path>
            </a:pathLst>
          </a:custGeom>
          <a:solidFill>
            <a:srgbClr val="FF0000"/>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2400" b="1" dirty="0"/>
              <a:t>Ποια μηνύματα αναδεικνύονται;</a:t>
            </a:r>
          </a:p>
        </p:txBody>
      </p:sp>
      <p:sp>
        <p:nvSpPr>
          <p:cNvPr id="2" name="Ορθογώνιο: Στρογγύλεμα γωνιών 1">
            <a:extLst>
              <a:ext uri="{FF2B5EF4-FFF2-40B4-BE49-F238E27FC236}">
                <a16:creationId xmlns:a16="http://schemas.microsoft.com/office/drawing/2014/main" id="{64840061-E6DC-C385-5136-6A33D9B8999F}"/>
              </a:ext>
            </a:extLst>
          </p:cNvPr>
          <p:cNvSpPr/>
          <p:nvPr/>
        </p:nvSpPr>
        <p:spPr>
          <a:xfrm>
            <a:off x="315686" y="1854952"/>
            <a:ext cx="5203372" cy="4539342"/>
          </a:xfrm>
          <a:custGeom>
            <a:avLst/>
            <a:gdLst>
              <a:gd name="csX0" fmla="*/ 0 w 5203372"/>
              <a:gd name="csY0" fmla="*/ 756572 h 4539342"/>
              <a:gd name="csX1" fmla="*/ 756572 w 5203372"/>
              <a:gd name="csY1" fmla="*/ 0 h 4539342"/>
              <a:gd name="csX2" fmla="*/ 1173041 w 5203372"/>
              <a:gd name="csY2" fmla="*/ 0 h 4539342"/>
              <a:gd name="csX3" fmla="*/ 1626411 w 5203372"/>
              <a:gd name="csY3" fmla="*/ 0 h 4539342"/>
              <a:gd name="csX4" fmla="*/ 2116685 w 5203372"/>
              <a:gd name="csY4" fmla="*/ 0 h 4539342"/>
              <a:gd name="csX5" fmla="*/ 2643860 w 5203372"/>
              <a:gd name="csY5" fmla="*/ 0 h 4539342"/>
              <a:gd name="csX6" fmla="*/ 3244840 w 5203372"/>
              <a:gd name="csY6" fmla="*/ 0 h 4539342"/>
              <a:gd name="csX7" fmla="*/ 3808918 w 5203372"/>
              <a:gd name="csY7" fmla="*/ 0 h 4539342"/>
              <a:gd name="csX8" fmla="*/ 4446800 w 5203372"/>
              <a:gd name="csY8" fmla="*/ 0 h 4539342"/>
              <a:gd name="csX9" fmla="*/ 5203372 w 5203372"/>
              <a:gd name="csY9" fmla="*/ 756572 h 4539342"/>
              <a:gd name="csX10" fmla="*/ 5203372 w 5203372"/>
              <a:gd name="csY10" fmla="*/ 1200414 h 4539342"/>
              <a:gd name="csX11" fmla="*/ 5203372 w 5203372"/>
              <a:gd name="csY11" fmla="*/ 1704781 h 4539342"/>
              <a:gd name="csX12" fmla="*/ 5203372 w 5203372"/>
              <a:gd name="csY12" fmla="*/ 2148623 h 4539342"/>
              <a:gd name="csX13" fmla="*/ 5203372 w 5203372"/>
              <a:gd name="csY13" fmla="*/ 2592465 h 4539342"/>
              <a:gd name="csX14" fmla="*/ 5203372 w 5203372"/>
              <a:gd name="csY14" fmla="*/ 3006046 h 4539342"/>
              <a:gd name="csX15" fmla="*/ 5203372 w 5203372"/>
              <a:gd name="csY15" fmla="*/ 3782770 h 4539342"/>
              <a:gd name="csX16" fmla="*/ 4446800 w 5203372"/>
              <a:gd name="csY16" fmla="*/ 4539342 h 4539342"/>
              <a:gd name="csX17" fmla="*/ 3956527 w 5203372"/>
              <a:gd name="csY17" fmla="*/ 4539342 h 4539342"/>
              <a:gd name="csX18" fmla="*/ 3503156 w 5203372"/>
              <a:gd name="csY18" fmla="*/ 4539342 h 4539342"/>
              <a:gd name="csX19" fmla="*/ 3012883 w 5203372"/>
              <a:gd name="csY19" fmla="*/ 4539342 h 4539342"/>
              <a:gd name="csX20" fmla="*/ 2448805 w 5203372"/>
              <a:gd name="csY20" fmla="*/ 4539342 h 4539342"/>
              <a:gd name="csX21" fmla="*/ 2032337 w 5203372"/>
              <a:gd name="csY21" fmla="*/ 4539342 h 4539342"/>
              <a:gd name="csX22" fmla="*/ 1505161 w 5203372"/>
              <a:gd name="csY22" fmla="*/ 4539342 h 4539342"/>
              <a:gd name="csX23" fmla="*/ 756572 w 5203372"/>
              <a:gd name="csY23" fmla="*/ 4539342 h 4539342"/>
              <a:gd name="csX24" fmla="*/ 0 w 5203372"/>
              <a:gd name="csY24" fmla="*/ 3782770 h 4539342"/>
              <a:gd name="csX25" fmla="*/ 0 w 5203372"/>
              <a:gd name="csY25" fmla="*/ 3369190 h 4539342"/>
              <a:gd name="csX26" fmla="*/ 0 w 5203372"/>
              <a:gd name="csY26" fmla="*/ 2834561 h 4539342"/>
              <a:gd name="csX27" fmla="*/ 0 w 5203372"/>
              <a:gd name="csY27" fmla="*/ 2330195 h 4539342"/>
              <a:gd name="csX28" fmla="*/ 0 w 5203372"/>
              <a:gd name="csY28" fmla="*/ 1886353 h 4539342"/>
              <a:gd name="csX29" fmla="*/ 0 w 5203372"/>
              <a:gd name="csY29" fmla="*/ 1381986 h 4539342"/>
              <a:gd name="csX30" fmla="*/ 0 w 5203372"/>
              <a:gd name="csY30" fmla="*/ 756572 h 45393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203372" h="4539342" fill="none" extrusionOk="0">
                <a:moveTo>
                  <a:pt x="0" y="756572"/>
                </a:moveTo>
                <a:cubicBezTo>
                  <a:pt x="38681" y="327671"/>
                  <a:pt x="393327" y="52385"/>
                  <a:pt x="756572" y="0"/>
                </a:cubicBezTo>
                <a:cubicBezTo>
                  <a:pt x="905926" y="-29465"/>
                  <a:pt x="1054037" y="551"/>
                  <a:pt x="1173041" y="0"/>
                </a:cubicBezTo>
                <a:cubicBezTo>
                  <a:pt x="1292045" y="-551"/>
                  <a:pt x="1501066" y="28470"/>
                  <a:pt x="1626411" y="0"/>
                </a:cubicBezTo>
                <a:cubicBezTo>
                  <a:pt x="1751756" y="-28470"/>
                  <a:pt x="1983973" y="23535"/>
                  <a:pt x="2116685" y="0"/>
                </a:cubicBezTo>
                <a:cubicBezTo>
                  <a:pt x="2249397" y="-23535"/>
                  <a:pt x="2524893" y="44011"/>
                  <a:pt x="2643860" y="0"/>
                </a:cubicBezTo>
                <a:cubicBezTo>
                  <a:pt x="2762827" y="-44011"/>
                  <a:pt x="2981582" y="26403"/>
                  <a:pt x="3244840" y="0"/>
                </a:cubicBezTo>
                <a:cubicBezTo>
                  <a:pt x="3508098" y="-26403"/>
                  <a:pt x="3564019" y="16794"/>
                  <a:pt x="3808918" y="0"/>
                </a:cubicBezTo>
                <a:cubicBezTo>
                  <a:pt x="4053817" y="-16794"/>
                  <a:pt x="4165891" y="24454"/>
                  <a:pt x="4446800" y="0"/>
                </a:cubicBezTo>
                <a:cubicBezTo>
                  <a:pt x="4788062" y="-12648"/>
                  <a:pt x="5160270" y="259247"/>
                  <a:pt x="5203372" y="756572"/>
                </a:cubicBezTo>
                <a:cubicBezTo>
                  <a:pt x="5252256" y="931246"/>
                  <a:pt x="5201528" y="982805"/>
                  <a:pt x="5203372" y="1200414"/>
                </a:cubicBezTo>
                <a:cubicBezTo>
                  <a:pt x="5205216" y="1418023"/>
                  <a:pt x="5169149" y="1581916"/>
                  <a:pt x="5203372" y="1704781"/>
                </a:cubicBezTo>
                <a:cubicBezTo>
                  <a:pt x="5237595" y="1827646"/>
                  <a:pt x="5170805" y="1942785"/>
                  <a:pt x="5203372" y="2148623"/>
                </a:cubicBezTo>
                <a:cubicBezTo>
                  <a:pt x="5235939" y="2354461"/>
                  <a:pt x="5194735" y="2487865"/>
                  <a:pt x="5203372" y="2592465"/>
                </a:cubicBezTo>
                <a:cubicBezTo>
                  <a:pt x="5212009" y="2697065"/>
                  <a:pt x="5163976" y="2893069"/>
                  <a:pt x="5203372" y="3006046"/>
                </a:cubicBezTo>
                <a:cubicBezTo>
                  <a:pt x="5242768" y="3119023"/>
                  <a:pt x="5113654" y="3447520"/>
                  <a:pt x="5203372" y="3782770"/>
                </a:cubicBezTo>
                <a:cubicBezTo>
                  <a:pt x="5164685" y="4105215"/>
                  <a:pt x="4866479" y="4525500"/>
                  <a:pt x="4446800" y="4539342"/>
                </a:cubicBezTo>
                <a:cubicBezTo>
                  <a:pt x="4278407" y="4546002"/>
                  <a:pt x="4131959" y="4495467"/>
                  <a:pt x="3956527" y="4539342"/>
                </a:cubicBezTo>
                <a:cubicBezTo>
                  <a:pt x="3781095" y="4583217"/>
                  <a:pt x="3615218" y="4489370"/>
                  <a:pt x="3503156" y="4539342"/>
                </a:cubicBezTo>
                <a:cubicBezTo>
                  <a:pt x="3391094" y="4589314"/>
                  <a:pt x="3114212" y="4486821"/>
                  <a:pt x="3012883" y="4539342"/>
                </a:cubicBezTo>
                <a:cubicBezTo>
                  <a:pt x="2911554" y="4591863"/>
                  <a:pt x="2631662" y="4477537"/>
                  <a:pt x="2448805" y="4539342"/>
                </a:cubicBezTo>
                <a:cubicBezTo>
                  <a:pt x="2265948" y="4601147"/>
                  <a:pt x="2130138" y="4507309"/>
                  <a:pt x="2032337" y="4539342"/>
                </a:cubicBezTo>
                <a:cubicBezTo>
                  <a:pt x="1934536" y="4571375"/>
                  <a:pt x="1697931" y="4491116"/>
                  <a:pt x="1505161" y="4539342"/>
                </a:cubicBezTo>
                <a:cubicBezTo>
                  <a:pt x="1312391" y="4587568"/>
                  <a:pt x="1048453" y="4513355"/>
                  <a:pt x="756572" y="4539342"/>
                </a:cubicBezTo>
                <a:cubicBezTo>
                  <a:pt x="257209" y="4583755"/>
                  <a:pt x="-30927" y="4211960"/>
                  <a:pt x="0" y="3782770"/>
                </a:cubicBezTo>
                <a:cubicBezTo>
                  <a:pt x="-23763" y="3634137"/>
                  <a:pt x="17262" y="3462018"/>
                  <a:pt x="0" y="3369190"/>
                </a:cubicBezTo>
                <a:cubicBezTo>
                  <a:pt x="-17262" y="3276362"/>
                  <a:pt x="46573" y="2945684"/>
                  <a:pt x="0" y="2834561"/>
                </a:cubicBezTo>
                <a:cubicBezTo>
                  <a:pt x="-46573" y="2723438"/>
                  <a:pt x="43097" y="2457533"/>
                  <a:pt x="0" y="2330195"/>
                </a:cubicBezTo>
                <a:cubicBezTo>
                  <a:pt x="-43097" y="2202857"/>
                  <a:pt x="18905" y="2090224"/>
                  <a:pt x="0" y="1886353"/>
                </a:cubicBezTo>
                <a:cubicBezTo>
                  <a:pt x="-18905" y="1682482"/>
                  <a:pt x="46373" y="1510796"/>
                  <a:pt x="0" y="1381986"/>
                </a:cubicBezTo>
                <a:cubicBezTo>
                  <a:pt x="-46373" y="1253176"/>
                  <a:pt x="38639" y="889607"/>
                  <a:pt x="0" y="756572"/>
                </a:cubicBezTo>
                <a:close/>
              </a:path>
              <a:path w="5203372" h="4539342" stroke="0" extrusionOk="0">
                <a:moveTo>
                  <a:pt x="0" y="756572"/>
                </a:moveTo>
                <a:cubicBezTo>
                  <a:pt x="12043" y="329724"/>
                  <a:pt x="342841" y="-51248"/>
                  <a:pt x="756572" y="0"/>
                </a:cubicBezTo>
                <a:cubicBezTo>
                  <a:pt x="905299" y="-66850"/>
                  <a:pt x="1200052" y="55847"/>
                  <a:pt x="1320650" y="0"/>
                </a:cubicBezTo>
                <a:cubicBezTo>
                  <a:pt x="1441248" y="-55847"/>
                  <a:pt x="1661198" y="45235"/>
                  <a:pt x="1774021" y="0"/>
                </a:cubicBezTo>
                <a:cubicBezTo>
                  <a:pt x="1886844" y="-45235"/>
                  <a:pt x="2083785" y="64534"/>
                  <a:pt x="2338098" y="0"/>
                </a:cubicBezTo>
                <a:cubicBezTo>
                  <a:pt x="2592411" y="-64534"/>
                  <a:pt x="2676726" y="62701"/>
                  <a:pt x="2902176" y="0"/>
                </a:cubicBezTo>
                <a:cubicBezTo>
                  <a:pt x="3127626" y="-62701"/>
                  <a:pt x="3192883" y="19418"/>
                  <a:pt x="3355547" y="0"/>
                </a:cubicBezTo>
                <a:cubicBezTo>
                  <a:pt x="3518211" y="-19418"/>
                  <a:pt x="3593210" y="25934"/>
                  <a:pt x="3808918" y="0"/>
                </a:cubicBezTo>
                <a:cubicBezTo>
                  <a:pt x="4024626" y="-25934"/>
                  <a:pt x="4184713" y="71646"/>
                  <a:pt x="4446800" y="0"/>
                </a:cubicBezTo>
                <a:cubicBezTo>
                  <a:pt x="4870633" y="-26978"/>
                  <a:pt x="5154021" y="302603"/>
                  <a:pt x="5203372" y="756572"/>
                </a:cubicBezTo>
                <a:cubicBezTo>
                  <a:pt x="5235931" y="923979"/>
                  <a:pt x="5161120" y="982371"/>
                  <a:pt x="5203372" y="1200414"/>
                </a:cubicBezTo>
                <a:cubicBezTo>
                  <a:pt x="5245624" y="1418457"/>
                  <a:pt x="5186827" y="1445331"/>
                  <a:pt x="5203372" y="1674519"/>
                </a:cubicBezTo>
                <a:cubicBezTo>
                  <a:pt x="5219917" y="1903708"/>
                  <a:pt x="5189889" y="1940508"/>
                  <a:pt x="5203372" y="2178885"/>
                </a:cubicBezTo>
                <a:cubicBezTo>
                  <a:pt x="5216855" y="2417262"/>
                  <a:pt x="5177351" y="2531791"/>
                  <a:pt x="5203372" y="2622727"/>
                </a:cubicBezTo>
                <a:cubicBezTo>
                  <a:pt x="5229393" y="2713663"/>
                  <a:pt x="5164027" y="2987805"/>
                  <a:pt x="5203372" y="3157356"/>
                </a:cubicBezTo>
                <a:cubicBezTo>
                  <a:pt x="5242717" y="3326907"/>
                  <a:pt x="5144385" y="3496651"/>
                  <a:pt x="5203372" y="3782770"/>
                </a:cubicBezTo>
                <a:cubicBezTo>
                  <a:pt x="5101360" y="4216450"/>
                  <a:pt x="4803032" y="4544401"/>
                  <a:pt x="4446800" y="4539342"/>
                </a:cubicBezTo>
                <a:cubicBezTo>
                  <a:pt x="4309047" y="4541983"/>
                  <a:pt x="3987665" y="4528426"/>
                  <a:pt x="3845820" y="4539342"/>
                </a:cubicBezTo>
                <a:cubicBezTo>
                  <a:pt x="3703975" y="4550258"/>
                  <a:pt x="3397511" y="4534067"/>
                  <a:pt x="3244840" y="4539342"/>
                </a:cubicBezTo>
                <a:cubicBezTo>
                  <a:pt x="3092169" y="4544617"/>
                  <a:pt x="2840588" y="4531494"/>
                  <a:pt x="2643860" y="4539342"/>
                </a:cubicBezTo>
                <a:cubicBezTo>
                  <a:pt x="2447132" y="4547190"/>
                  <a:pt x="2356645" y="4480066"/>
                  <a:pt x="2116685" y="4539342"/>
                </a:cubicBezTo>
                <a:cubicBezTo>
                  <a:pt x="1876726" y="4598618"/>
                  <a:pt x="1783835" y="4536495"/>
                  <a:pt x="1700216" y="4539342"/>
                </a:cubicBezTo>
                <a:cubicBezTo>
                  <a:pt x="1616597" y="4542189"/>
                  <a:pt x="1091881" y="4427645"/>
                  <a:pt x="756572" y="4539342"/>
                </a:cubicBezTo>
                <a:cubicBezTo>
                  <a:pt x="372774" y="4565084"/>
                  <a:pt x="-724" y="4124762"/>
                  <a:pt x="0" y="3782770"/>
                </a:cubicBezTo>
                <a:cubicBezTo>
                  <a:pt x="-1333" y="3565732"/>
                  <a:pt x="59719" y="3343929"/>
                  <a:pt x="0" y="3217880"/>
                </a:cubicBezTo>
                <a:cubicBezTo>
                  <a:pt x="-59719" y="3091831"/>
                  <a:pt x="57062" y="2880156"/>
                  <a:pt x="0" y="2713513"/>
                </a:cubicBezTo>
                <a:cubicBezTo>
                  <a:pt x="-57062" y="2546870"/>
                  <a:pt x="48394" y="2451003"/>
                  <a:pt x="0" y="2209147"/>
                </a:cubicBezTo>
                <a:cubicBezTo>
                  <a:pt x="-48394" y="1967291"/>
                  <a:pt x="34080" y="1859843"/>
                  <a:pt x="0" y="1765305"/>
                </a:cubicBezTo>
                <a:cubicBezTo>
                  <a:pt x="-34080" y="1670767"/>
                  <a:pt x="24897" y="1507485"/>
                  <a:pt x="0" y="1291200"/>
                </a:cubicBezTo>
                <a:cubicBezTo>
                  <a:pt x="-24897" y="1074915"/>
                  <a:pt x="40030" y="1005797"/>
                  <a:pt x="0" y="756572"/>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 typeface="Wingdings" panose="05000000000000000000" pitchFamily="2" charset="2"/>
              <a:buChar char="q"/>
            </a:pPr>
            <a:r>
              <a:rPr lang="el-GR" sz="2400" dirty="0"/>
              <a:t>Κάθε  άνθρωπος  είναι διαφορετικός και οι άλλοι οφείλουν να σέβονται  τη διαφορετικότητα του χωρίς  να τον απομονώνον  ή  να τον περιθωριοποιούν.</a:t>
            </a:r>
          </a:p>
          <a:p>
            <a:pPr marL="342900" indent="-342900">
              <a:buFont typeface="Wingdings" panose="05000000000000000000" pitchFamily="2" charset="2"/>
              <a:buChar char="q"/>
            </a:pPr>
            <a:r>
              <a:rPr lang="el-GR" sz="2400" dirty="0"/>
              <a:t>Ο εκπαιδευτικός έχει  σημαντικό  ρόλο  στη διάπλαση  του χαρακτήρα ενός  παιδιού  και στη  διαμόρφωση  της προσωπικότητάς του.</a:t>
            </a:r>
          </a:p>
          <a:p>
            <a:r>
              <a:rPr lang="el-GR" sz="2400" dirty="0"/>
              <a:t> </a:t>
            </a:r>
          </a:p>
        </p:txBody>
      </p:sp>
      <p:pic>
        <p:nvPicPr>
          <p:cNvPr id="4" name="Εικόνα 3">
            <a:extLst>
              <a:ext uri="{FF2B5EF4-FFF2-40B4-BE49-F238E27FC236}">
                <a16:creationId xmlns:a16="http://schemas.microsoft.com/office/drawing/2014/main" id="{D18525BA-4DA5-CA89-C2C2-9AA307F91D38}"/>
              </a:ext>
            </a:extLst>
          </p:cNvPr>
          <p:cNvPicPr>
            <a:picLocks noChangeAspect="1"/>
          </p:cNvPicPr>
          <p:nvPr/>
        </p:nvPicPr>
        <p:blipFill>
          <a:blip r:embed="rId2"/>
          <a:srcRect l="10517" t="43018" r="51384" b="20266"/>
          <a:stretch>
            <a:fillRect/>
          </a:stretch>
        </p:blipFill>
        <p:spPr>
          <a:xfrm>
            <a:off x="5976258" y="1854952"/>
            <a:ext cx="5116286" cy="3833895"/>
          </a:xfrm>
          <a:custGeom>
            <a:avLst/>
            <a:gdLst>
              <a:gd name="csX0" fmla="*/ 0 w 5116286"/>
              <a:gd name="csY0" fmla="*/ 0 h 3833895"/>
              <a:gd name="csX1" fmla="*/ 517313 w 5116286"/>
              <a:gd name="csY1" fmla="*/ 0 h 3833895"/>
              <a:gd name="csX2" fmla="*/ 1034627 w 5116286"/>
              <a:gd name="csY2" fmla="*/ 0 h 3833895"/>
              <a:gd name="csX3" fmla="*/ 1500777 w 5116286"/>
              <a:gd name="csY3" fmla="*/ 0 h 3833895"/>
              <a:gd name="csX4" fmla="*/ 2171579 w 5116286"/>
              <a:gd name="csY4" fmla="*/ 0 h 3833895"/>
              <a:gd name="csX5" fmla="*/ 2740055 w 5116286"/>
              <a:gd name="csY5" fmla="*/ 0 h 3833895"/>
              <a:gd name="csX6" fmla="*/ 3308532 w 5116286"/>
              <a:gd name="csY6" fmla="*/ 0 h 3833895"/>
              <a:gd name="csX7" fmla="*/ 3774682 w 5116286"/>
              <a:gd name="csY7" fmla="*/ 0 h 3833895"/>
              <a:gd name="csX8" fmla="*/ 4189670 w 5116286"/>
              <a:gd name="csY8" fmla="*/ 0 h 3833895"/>
              <a:gd name="csX9" fmla="*/ 5116286 w 5116286"/>
              <a:gd name="csY9" fmla="*/ 0 h 3833895"/>
              <a:gd name="csX10" fmla="*/ 5116286 w 5116286"/>
              <a:gd name="csY10" fmla="*/ 547699 h 3833895"/>
              <a:gd name="csX11" fmla="*/ 5116286 w 5116286"/>
              <a:gd name="csY11" fmla="*/ 1057060 h 3833895"/>
              <a:gd name="csX12" fmla="*/ 5116286 w 5116286"/>
              <a:gd name="csY12" fmla="*/ 1528081 h 3833895"/>
              <a:gd name="csX13" fmla="*/ 5116286 w 5116286"/>
              <a:gd name="csY13" fmla="*/ 1960763 h 3833895"/>
              <a:gd name="csX14" fmla="*/ 5116286 w 5116286"/>
              <a:gd name="csY14" fmla="*/ 2546802 h 3833895"/>
              <a:gd name="csX15" fmla="*/ 5116286 w 5116286"/>
              <a:gd name="csY15" fmla="*/ 3056162 h 3833895"/>
              <a:gd name="csX16" fmla="*/ 5116286 w 5116286"/>
              <a:gd name="csY16" fmla="*/ 3833895 h 3833895"/>
              <a:gd name="csX17" fmla="*/ 4701298 w 5116286"/>
              <a:gd name="csY17" fmla="*/ 3833895 h 3833895"/>
              <a:gd name="csX18" fmla="*/ 4132822 w 5116286"/>
              <a:gd name="csY18" fmla="*/ 3833895 h 3833895"/>
              <a:gd name="csX19" fmla="*/ 3513183 w 5116286"/>
              <a:gd name="csY19" fmla="*/ 3833895 h 3833895"/>
              <a:gd name="csX20" fmla="*/ 3098195 w 5116286"/>
              <a:gd name="csY20" fmla="*/ 3833895 h 3833895"/>
              <a:gd name="csX21" fmla="*/ 2683208 w 5116286"/>
              <a:gd name="csY21" fmla="*/ 3833895 h 3833895"/>
              <a:gd name="csX22" fmla="*/ 2268220 w 5116286"/>
              <a:gd name="csY22" fmla="*/ 3833895 h 3833895"/>
              <a:gd name="csX23" fmla="*/ 1699744 w 5116286"/>
              <a:gd name="csY23" fmla="*/ 3833895 h 3833895"/>
              <a:gd name="csX24" fmla="*/ 1028942 w 5116286"/>
              <a:gd name="csY24" fmla="*/ 3833895 h 3833895"/>
              <a:gd name="csX25" fmla="*/ 562791 w 5116286"/>
              <a:gd name="csY25" fmla="*/ 3833895 h 3833895"/>
              <a:gd name="csX26" fmla="*/ 0 w 5116286"/>
              <a:gd name="csY26" fmla="*/ 3833895 h 3833895"/>
              <a:gd name="csX27" fmla="*/ 0 w 5116286"/>
              <a:gd name="csY27" fmla="*/ 3209518 h 3833895"/>
              <a:gd name="csX28" fmla="*/ 0 w 5116286"/>
              <a:gd name="csY28" fmla="*/ 2700157 h 3833895"/>
              <a:gd name="csX29" fmla="*/ 0 w 5116286"/>
              <a:gd name="csY29" fmla="*/ 2267475 h 3833895"/>
              <a:gd name="csX30" fmla="*/ 0 w 5116286"/>
              <a:gd name="csY30" fmla="*/ 1758115 h 3833895"/>
              <a:gd name="csX31" fmla="*/ 0 w 5116286"/>
              <a:gd name="csY31" fmla="*/ 1210415 h 3833895"/>
              <a:gd name="csX32" fmla="*/ 0 w 5116286"/>
              <a:gd name="csY32" fmla="*/ 662716 h 3833895"/>
              <a:gd name="csX33" fmla="*/ 0 w 5116286"/>
              <a:gd name="csY33" fmla="*/ 0 h 3833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5116286" h="3833895" fill="none" extrusionOk="0">
                <a:moveTo>
                  <a:pt x="0" y="0"/>
                </a:moveTo>
                <a:cubicBezTo>
                  <a:pt x="143764" y="-58737"/>
                  <a:pt x="261151" y="2945"/>
                  <a:pt x="517313" y="0"/>
                </a:cubicBezTo>
                <a:cubicBezTo>
                  <a:pt x="773475" y="-2945"/>
                  <a:pt x="787938" y="21244"/>
                  <a:pt x="1034627" y="0"/>
                </a:cubicBezTo>
                <a:cubicBezTo>
                  <a:pt x="1281316" y="-21244"/>
                  <a:pt x="1321880" y="19892"/>
                  <a:pt x="1500777" y="0"/>
                </a:cubicBezTo>
                <a:cubicBezTo>
                  <a:pt x="1679674" y="-19892"/>
                  <a:pt x="1930042" y="21784"/>
                  <a:pt x="2171579" y="0"/>
                </a:cubicBezTo>
                <a:cubicBezTo>
                  <a:pt x="2413116" y="-21784"/>
                  <a:pt x="2493550" y="33946"/>
                  <a:pt x="2740055" y="0"/>
                </a:cubicBezTo>
                <a:cubicBezTo>
                  <a:pt x="2986560" y="-33946"/>
                  <a:pt x="3063672" y="23541"/>
                  <a:pt x="3308532" y="0"/>
                </a:cubicBezTo>
                <a:cubicBezTo>
                  <a:pt x="3553392" y="-23541"/>
                  <a:pt x="3673051" y="14947"/>
                  <a:pt x="3774682" y="0"/>
                </a:cubicBezTo>
                <a:cubicBezTo>
                  <a:pt x="3876313" y="-14947"/>
                  <a:pt x="4100826" y="27368"/>
                  <a:pt x="4189670" y="0"/>
                </a:cubicBezTo>
                <a:cubicBezTo>
                  <a:pt x="4278514" y="-27368"/>
                  <a:pt x="4830096" y="104955"/>
                  <a:pt x="5116286" y="0"/>
                </a:cubicBezTo>
                <a:cubicBezTo>
                  <a:pt x="5170284" y="206765"/>
                  <a:pt x="5059895" y="434378"/>
                  <a:pt x="5116286" y="547699"/>
                </a:cubicBezTo>
                <a:cubicBezTo>
                  <a:pt x="5172677" y="661020"/>
                  <a:pt x="5055391" y="837846"/>
                  <a:pt x="5116286" y="1057060"/>
                </a:cubicBezTo>
                <a:cubicBezTo>
                  <a:pt x="5177181" y="1276274"/>
                  <a:pt x="5093493" y="1422686"/>
                  <a:pt x="5116286" y="1528081"/>
                </a:cubicBezTo>
                <a:cubicBezTo>
                  <a:pt x="5139079" y="1633476"/>
                  <a:pt x="5089415" y="1774245"/>
                  <a:pt x="5116286" y="1960763"/>
                </a:cubicBezTo>
                <a:cubicBezTo>
                  <a:pt x="5143157" y="2147281"/>
                  <a:pt x="5114772" y="2257797"/>
                  <a:pt x="5116286" y="2546802"/>
                </a:cubicBezTo>
                <a:cubicBezTo>
                  <a:pt x="5117800" y="2835807"/>
                  <a:pt x="5099581" y="2828111"/>
                  <a:pt x="5116286" y="3056162"/>
                </a:cubicBezTo>
                <a:cubicBezTo>
                  <a:pt x="5132991" y="3284213"/>
                  <a:pt x="5060052" y="3502753"/>
                  <a:pt x="5116286" y="3833895"/>
                </a:cubicBezTo>
                <a:cubicBezTo>
                  <a:pt x="4983667" y="3839454"/>
                  <a:pt x="4798638" y="3799354"/>
                  <a:pt x="4701298" y="3833895"/>
                </a:cubicBezTo>
                <a:cubicBezTo>
                  <a:pt x="4603958" y="3868436"/>
                  <a:pt x="4362662" y="3819094"/>
                  <a:pt x="4132822" y="3833895"/>
                </a:cubicBezTo>
                <a:cubicBezTo>
                  <a:pt x="3902982" y="3848696"/>
                  <a:pt x="3691497" y="3765519"/>
                  <a:pt x="3513183" y="3833895"/>
                </a:cubicBezTo>
                <a:cubicBezTo>
                  <a:pt x="3334869" y="3902271"/>
                  <a:pt x="3258093" y="3798120"/>
                  <a:pt x="3098195" y="3833895"/>
                </a:cubicBezTo>
                <a:cubicBezTo>
                  <a:pt x="2938297" y="3869670"/>
                  <a:pt x="2847834" y="3804147"/>
                  <a:pt x="2683208" y="3833895"/>
                </a:cubicBezTo>
                <a:cubicBezTo>
                  <a:pt x="2518582" y="3863643"/>
                  <a:pt x="2472429" y="3792973"/>
                  <a:pt x="2268220" y="3833895"/>
                </a:cubicBezTo>
                <a:cubicBezTo>
                  <a:pt x="2064011" y="3874817"/>
                  <a:pt x="1905774" y="3797936"/>
                  <a:pt x="1699744" y="3833895"/>
                </a:cubicBezTo>
                <a:cubicBezTo>
                  <a:pt x="1493714" y="3869854"/>
                  <a:pt x="1310933" y="3753928"/>
                  <a:pt x="1028942" y="3833895"/>
                </a:cubicBezTo>
                <a:cubicBezTo>
                  <a:pt x="746951" y="3913862"/>
                  <a:pt x="721124" y="3779303"/>
                  <a:pt x="562791" y="3833895"/>
                </a:cubicBezTo>
                <a:cubicBezTo>
                  <a:pt x="404458" y="3888487"/>
                  <a:pt x="230842" y="3798202"/>
                  <a:pt x="0" y="3833895"/>
                </a:cubicBezTo>
                <a:cubicBezTo>
                  <a:pt x="-6473" y="3611581"/>
                  <a:pt x="23918" y="3500053"/>
                  <a:pt x="0" y="3209518"/>
                </a:cubicBezTo>
                <a:cubicBezTo>
                  <a:pt x="-23918" y="2918983"/>
                  <a:pt x="39336" y="2921755"/>
                  <a:pt x="0" y="2700157"/>
                </a:cubicBezTo>
                <a:cubicBezTo>
                  <a:pt x="-39336" y="2478559"/>
                  <a:pt x="7989" y="2391274"/>
                  <a:pt x="0" y="2267475"/>
                </a:cubicBezTo>
                <a:cubicBezTo>
                  <a:pt x="-7989" y="2143676"/>
                  <a:pt x="13974" y="1878239"/>
                  <a:pt x="0" y="1758115"/>
                </a:cubicBezTo>
                <a:cubicBezTo>
                  <a:pt x="-13974" y="1637991"/>
                  <a:pt x="5784" y="1379840"/>
                  <a:pt x="0" y="1210415"/>
                </a:cubicBezTo>
                <a:cubicBezTo>
                  <a:pt x="-5784" y="1040990"/>
                  <a:pt x="26889" y="779401"/>
                  <a:pt x="0" y="662716"/>
                </a:cubicBezTo>
                <a:cubicBezTo>
                  <a:pt x="-26889" y="546031"/>
                  <a:pt x="46864" y="159233"/>
                  <a:pt x="0" y="0"/>
                </a:cubicBezTo>
                <a:close/>
              </a:path>
              <a:path w="5116286" h="3833895" stroke="0" extrusionOk="0">
                <a:moveTo>
                  <a:pt x="0" y="0"/>
                </a:moveTo>
                <a:cubicBezTo>
                  <a:pt x="147053" y="-49967"/>
                  <a:pt x="240211" y="22588"/>
                  <a:pt x="466151" y="0"/>
                </a:cubicBezTo>
                <a:cubicBezTo>
                  <a:pt x="692091" y="-22588"/>
                  <a:pt x="826170" y="46596"/>
                  <a:pt x="1136952" y="0"/>
                </a:cubicBezTo>
                <a:cubicBezTo>
                  <a:pt x="1447734" y="-46596"/>
                  <a:pt x="1594163" y="41513"/>
                  <a:pt x="1807754" y="0"/>
                </a:cubicBezTo>
                <a:cubicBezTo>
                  <a:pt x="2021345" y="-41513"/>
                  <a:pt x="2069682" y="16745"/>
                  <a:pt x="2325068" y="0"/>
                </a:cubicBezTo>
                <a:cubicBezTo>
                  <a:pt x="2580454" y="-16745"/>
                  <a:pt x="2632031" y="41090"/>
                  <a:pt x="2791218" y="0"/>
                </a:cubicBezTo>
                <a:cubicBezTo>
                  <a:pt x="2950405" y="-41090"/>
                  <a:pt x="3213454" y="33643"/>
                  <a:pt x="3410857" y="0"/>
                </a:cubicBezTo>
                <a:cubicBezTo>
                  <a:pt x="3608260" y="-33643"/>
                  <a:pt x="3757556" y="62200"/>
                  <a:pt x="3979334" y="0"/>
                </a:cubicBezTo>
                <a:cubicBezTo>
                  <a:pt x="4201112" y="-62200"/>
                  <a:pt x="4316768" y="14941"/>
                  <a:pt x="4496647" y="0"/>
                </a:cubicBezTo>
                <a:cubicBezTo>
                  <a:pt x="4676526" y="-14941"/>
                  <a:pt x="4838863" y="11719"/>
                  <a:pt x="5116286" y="0"/>
                </a:cubicBezTo>
                <a:cubicBezTo>
                  <a:pt x="5153871" y="138475"/>
                  <a:pt x="5088201" y="273165"/>
                  <a:pt x="5116286" y="509360"/>
                </a:cubicBezTo>
                <a:cubicBezTo>
                  <a:pt x="5144371" y="745555"/>
                  <a:pt x="5085029" y="933332"/>
                  <a:pt x="5116286" y="1057060"/>
                </a:cubicBezTo>
                <a:cubicBezTo>
                  <a:pt x="5147543" y="1180788"/>
                  <a:pt x="5052287" y="1455353"/>
                  <a:pt x="5116286" y="1604759"/>
                </a:cubicBezTo>
                <a:cubicBezTo>
                  <a:pt x="5180285" y="1754165"/>
                  <a:pt x="5086417" y="2019417"/>
                  <a:pt x="5116286" y="2190797"/>
                </a:cubicBezTo>
                <a:cubicBezTo>
                  <a:pt x="5146155" y="2362177"/>
                  <a:pt x="5082695" y="2659843"/>
                  <a:pt x="5116286" y="2815174"/>
                </a:cubicBezTo>
                <a:cubicBezTo>
                  <a:pt x="5149877" y="2970505"/>
                  <a:pt x="5065844" y="3163038"/>
                  <a:pt x="5116286" y="3286196"/>
                </a:cubicBezTo>
                <a:cubicBezTo>
                  <a:pt x="5166728" y="3409354"/>
                  <a:pt x="5053628" y="3719340"/>
                  <a:pt x="5116286" y="3833895"/>
                </a:cubicBezTo>
                <a:cubicBezTo>
                  <a:pt x="5025252" y="3840863"/>
                  <a:pt x="4840708" y="3807952"/>
                  <a:pt x="4701298" y="3833895"/>
                </a:cubicBezTo>
                <a:cubicBezTo>
                  <a:pt x="4561888" y="3859838"/>
                  <a:pt x="4334075" y="3788504"/>
                  <a:pt x="4235148" y="3833895"/>
                </a:cubicBezTo>
                <a:cubicBezTo>
                  <a:pt x="4136221" y="3879286"/>
                  <a:pt x="3899610" y="3787675"/>
                  <a:pt x="3768997" y="3833895"/>
                </a:cubicBezTo>
                <a:cubicBezTo>
                  <a:pt x="3638384" y="3880115"/>
                  <a:pt x="3460267" y="3833471"/>
                  <a:pt x="3354010" y="3833895"/>
                </a:cubicBezTo>
                <a:cubicBezTo>
                  <a:pt x="3247753" y="3834319"/>
                  <a:pt x="2958980" y="3798129"/>
                  <a:pt x="2734371" y="3833895"/>
                </a:cubicBezTo>
                <a:cubicBezTo>
                  <a:pt x="2509762" y="3869661"/>
                  <a:pt x="2320541" y="3797451"/>
                  <a:pt x="2114732" y="3833895"/>
                </a:cubicBezTo>
                <a:cubicBezTo>
                  <a:pt x="1908923" y="3870339"/>
                  <a:pt x="1825099" y="3796790"/>
                  <a:pt x="1699744" y="3833895"/>
                </a:cubicBezTo>
                <a:cubicBezTo>
                  <a:pt x="1574389" y="3871000"/>
                  <a:pt x="1410541" y="3824759"/>
                  <a:pt x="1182431" y="3833895"/>
                </a:cubicBezTo>
                <a:cubicBezTo>
                  <a:pt x="954321" y="3843031"/>
                  <a:pt x="850403" y="3805934"/>
                  <a:pt x="716280" y="3833895"/>
                </a:cubicBezTo>
                <a:cubicBezTo>
                  <a:pt x="582157" y="3861856"/>
                  <a:pt x="145758" y="3809230"/>
                  <a:pt x="0" y="3833895"/>
                </a:cubicBezTo>
                <a:cubicBezTo>
                  <a:pt x="-8313" y="3719284"/>
                  <a:pt x="37144" y="3488098"/>
                  <a:pt x="0" y="3324535"/>
                </a:cubicBezTo>
                <a:cubicBezTo>
                  <a:pt x="-37144" y="3160972"/>
                  <a:pt x="22262" y="2958684"/>
                  <a:pt x="0" y="2700157"/>
                </a:cubicBezTo>
                <a:cubicBezTo>
                  <a:pt x="-22262" y="2441630"/>
                  <a:pt x="19509" y="2339180"/>
                  <a:pt x="0" y="2114119"/>
                </a:cubicBezTo>
                <a:cubicBezTo>
                  <a:pt x="-19509" y="1889058"/>
                  <a:pt x="18904" y="1653101"/>
                  <a:pt x="0" y="1489742"/>
                </a:cubicBezTo>
                <a:cubicBezTo>
                  <a:pt x="-18904" y="1326383"/>
                  <a:pt x="58346" y="1149024"/>
                  <a:pt x="0" y="942043"/>
                </a:cubicBezTo>
                <a:cubicBezTo>
                  <a:pt x="-58346" y="735062"/>
                  <a:pt x="45152" y="597528"/>
                  <a:pt x="0" y="471021"/>
                </a:cubicBezTo>
                <a:cubicBezTo>
                  <a:pt x="-45152" y="344514"/>
                  <a:pt x="22478" y="141422"/>
                  <a:pt x="0" y="0"/>
                </a:cubicBezTo>
                <a:close/>
              </a:path>
            </a:pathLst>
          </a:custGeom>
          <a:ln>
            <a:solidFill>
              <a:schemeClr val="tx1"/>
            </a:solidFill>
            <a:extLst>
              <a:ext uri="{C807C97D-BFC1-408E-A445-0C87EB9F89A2}">
                <ask:lineSketchStyleProps xmlns:ask="http://schemas.microsoft.com/office/drawing/2018/sketchyshapes" sd="362539027">
                  <a:prstGeom prst="rect">
                    <a:avLst/>
                  </a:prstGeom>
                  <ask:type>
                    <ask:lineSketchScribble/>
                  </ask:type>
                </ask:lineSketchStyleProps>
              </a:ext>
            </a:extLst>
          </a:ln>
        </p:spPr>
      </p:pic>
      <p:sp>
        <p:nvSpPr>
          <p:cNvPr id="5" name="Ορθογώνιο: Στρογγύλεμα γωνιών 4">
            <a:extLst>
              <a:ext uri="{FF2B5EF4-FFF2-40B4-BE49-F238E27FC236}">
                <a16:creationId xmlns:a16="http://schemas.microsoft.com/office/drawing/2014/main" id="{A65FBFDE-2155-27B1-B871-69B86596FCC9}"/>
              </a:ext>
            </a:extLst>
          </p:cNvPr>
          <p:cNvSpPr/>
          <p:nvPr/>
        </p:nvSpPr>
        <p:spPr>
          <a:xfrm>
            <a:off x="6150429" y="5932714"/>
            <a:ext cx="4767943" cy="4615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dirty="0"/>
              <a:t>Περιοδικό</a:t>
            </a:r>
            <a:r>
              <a:rPr lang="el-GR" sz="1200" i="1" dirty="0"/>
              <a:t> Μαθητική Εστία</a:t>
            </a:r>
            <a:r>
              <a:rPr lang="el-GR" sz="1200" dirty="0"/>
              <a:t>, Φεβρουάριος –Μάιος 1963-1964, σελ. 48.  </a:t>
            </a:r>
          </a:p>
        </p:txBody>
      </p:sp>
    </p:spTree>
    <p:extLst>
      <p:ext uri="{BB962C8B-B14F-4D97-AF65-F5344CB8AC3E}">
        <p14:creationId xmlns:p14="http://schemas.microsoft.com/office/powerpoint/2010/main" val="20925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BEBE1-3B67-4223-4600-8E760927F7F1}"/>
            </a:ext>
          </a:extLst>
        </p:cNvPr>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0142B22E-F486-5506-9502-8304036C416B}"/>
              </a:ext>
            </a:extLst>
          </p:cNvPr>
          <p:cNvSpPr/>
          <p:nvPr/>
        </p:nvSpPr>
        <p:spPr>
          <a:xfrm>
            <a:off x="658582" y="95534"/>
            <a:ext cx="9031328" cy="1286952"/>
          </a:xfrm>
          <a:custGeom>
            <a:avLst/>
            <a:gdLst>
              <a:gd name="csX0" fmla="*/ 0 w 9031328"/>
              <a:gd name="csY0" fmla="*/ 214496 h 1286952"/>
              <a:gd name="csX1" fmla="*/ 214496 w 9031328"/>
              <a:gd name="csY1" fmla="*/ 0 h 1286952"/>
              <a:gd name="csX2" fmla="*/ 960032 w 9031328"/>
              <a:gd name="csY2" fmla="*/ 0 h 1286952"/>
              <a:gd name="csX3" fmla="*/ 1275451 w 9031328"/>
              <a:gd name="csY3" fmla="*/ 0 h 1286952"/>
              <a:gd name="csX4" fmla="*/ 1590870 w 9031328"/>
              <a:gd name="csY4" fmla="*/ 0 h 1286952"/>
              <a:gd name="csX5" fmla="*/ 1906289 w 9031328"/>
              <a:gd name="csY5" fmla="*/ 0 h 1286952"/>
              <a:gd name="csX6" fmla="*/ 2307731 w 9031328"/>
              <a:gd name="csY6" fmla="*/ 0 h 1286952"/>
              <a:gd name="csX7" fmla="*/ 2623150 w 9031328"/>
              <a:gd name="csY7" fmla="*/ 0 h 1286952"/>
              <a:gd name="csX8" fmla="*/ 3024592 w 9031328"/>
              <a:gd name="csY8" fmla="*/ 0 h 1286952"/>
              <a:gd name="csX9" fmla="*/ 3512058 w 9031328"/>
              <a:gd name="csY9" fmla="*/ 0 h 1286952"/>
              <a:gd name="csX10" fmla="*/ 4171571 w 9031328"/>
              <a:gd name="csY10" fmla="*/ 0 h 1286952"/>
              <a:gd name="csX11" fmla="*/ 4486990 w 9031328"/>
              <a:gd name="csY11" fmla="*/ 0 h 1286952"/>
              <a:gd name="csX12" fmla="*/ 5060479 w 9031328"/>
              <a:gd name="csY12" fmla="*/ 0 h 1286952"/>
              <a:gd name="csX13" fmla="*/ 5633968 w 9031328"/>
              <a:gd name="csY13" fmla="*/ 0 h 1286952"/>
              <a:gd name="csX14" fmla="*/ 5949387 w 9031328"/>
              <a:gd name="csY14" fmla="*/ 0 h 1286952"/>
              <a:gd name="csX15" fmla="*/ 6436852 w 9031328"/>
              <a:gd name="csY15" fmla="*/ 0 h 1286952"/>
              <a:gd name="csX16" fmla="*/ 6838295 w 9031328"/>
              <a:gd name="csY16" fmla="*/ 0 h 1286952"/>
              <a:gd name="csX17" fmla="*/ 7497807 w 9031328"/>
              <a:gd name="csY17" fmla="*/ 0 h 1286952"/>
              <a:gd name="csX18" fmla="*/ 8071296 w 9031328"/>
              <a:gd name="csY18" fmla="*/ 0 h 1286952"/>
              <a:gd name="csX19" fmla="*/ 8816832 w 9031328"/>
              <a:gd name="csY19" fmla="*/ 0 h 1286952"/>
              <a:gd name="csX20" fmla="*/ 9031328 w 9031328"/>
              <a:gd name="csY20" fmla="*/ 214496 h 1286952"/>
              <a:gd name="csX21" fmla="*/ 9031328 w 9031328"/>
              <a:gd name="csY21" fmla="*/ 626317 h 1286952"/>
              <a:gd name="csX22" fmla="*/ 9031328 w 9031328"/>
              <a:gd name="csY22" fmla="*/ 1072456 h 1286952"/>
              <a:gd name="csX23" fmla="*/ 8816832 w 9031328"/>
              <a:gd name="csY23" fmla="*/ 1286952 h 1286952"/>
              <a:gd name="csX24" fmla="*/ 8501413 w 9031328"/>
              <a:gd name="csY24" fmla="*/ 1286952 h 1286952"/>
              <a:gd name="csX25" fmla="*/ 8185994 w 9031328"/>
              <a:gd name="csY25" fmla="*/ 1286952 h 1286952"/>
              <a:gd name="csX26" fmla="*/ 7870575 w 9031328"/>
              <a:gd name="csY26" fmla="*/ 1286952 h 1286952"/>
              <a:gd name="csX27" fmla="*/ 7211063 w 9031328"/>
              <a:gd name="csY27" fmla="*/ 1286952 h 1286952"/>
              <a:gd name="csX28" fmla="*/ 6551550 w 9031328"/>
              <a:gd name="csY28" fmla="*/ 1286952 h 1286952"/>
              <a:gd name="csX29" fmla="*/ 6064084 w 9031328"/>
              <a:gd name="csY29" fmla="*/ 1286952 h 1286952"/>
              <a:gd name="csX30" fmla="*/ 5576619 w 9031328"/>
              <a:gd name="csY30" fmla="*/ 1286952 h 1286952"/>
              <a:gd name="csX31" fmla="*/ 5261200 w 9031328"/>
              <a:gd name="csY31" fmla="*/ 1286952 h 1286952"/>
              <a:gd name="csX32" fmla="*/ 4945781 w 9031328"/>
              <a:gd name="csY32" fmla="*/ 1286952 h 1286952"/>
              <a:gd name="csX33" fmla="*/ 4200245 w 9031328"/>
              <a:gd name="csY33" fmla="*/ 1286952 h 1286952"/>
              <a:gd name="csX34" fmla="*/ 3626756 w 9031328"/>
              <a:gd name="csY34" fmla="*/ 1286952 h 1286952"/>
              <a:gd name="csX35" fmla="*/ 3311337 w 9031328"/>
              <a:gd name="csY35" fmla="*/ 1286952 h 1286952"/>
              <a:gd name="csX36" fmla="*/ 2909895 w 9031328"/>
              <a:gd name="csY36" fmla="*/ 1286952 h 1286952"/>
              <a:gd name="csX37" fmla="*/ 2250382 w 9031328"/>
              <a:gd name="csY37" fmla="*/ 1286952 h 1286952"/>
              <a:gd name="csX38" fmla="*/ 1848940 w 9031328"/>
              <a:gd name="csY38" fmla="*/ 1286952 h 1286952"/>
              <a:gd name="csX39" fmla="*/ 1533521 w 9031328"/>
              <a:gd name="csY39" fmla="*/ 1286952 h 1286952"/>
              <a:gd name="csX40" fmla="*/ 787985 w 9031328"/>
              <a:gd name="csY40" fmla="*/ 1286952 h 1286952"/>
              <a:gd name="csX41" fmla="*/ 214496 w 9031328"/>
              <a:gd name="csY41" fmla="*/ 1286952 h 1286952"/>
              <a:gd name="csX42" fmla="*/ 0 w 9031328"/>
              <a:gd name="csY42" fmla="*/ 1072456 h 1286952"/>
              <a:gd name="csX43" fmla="*/ 0 w 9031328"/>
              <a:gd name="csY43" fmla="*/ 626317 h 1286952"/>
              <a:gd name="csX44" fmla="*/ 0 w 9031328"/>
              <a:gd name="csY44" fmla="*/ 214496 h 1286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031328" h="1286952" fill="none" extrusionOk="0">
                <a:moveTo>
                  <a:pt x="0" y="214496"/>
                </a:moveTo>
                <a:cubicBezTo>
                  <a:pt x="8891" y="113149"/>
                  <a:pt x="93200" y="18710"/>
                  <a:pt x="214496" y="0"/>
                </a:cubicBezTo>
                <a:cubicBezTo>
                  <a:pt x="465437" y="-56651"/>
                  <a:pt x="630392" y="87654"/>
                  <a:pt x="960032" y="0"/>
                </a:cubicBezTo>
                <a:cubicBezTo>
                  <a:pt x="1289672" y="-87654"/>
                  <a:pt x="1161332" y="7194"/>
                  <a:pt x="1275451" y="0"/>
                </a:cubicBezTo>
                <a:cubicBezTo>
                  <a:pt x="1389570" y="-7194"/>
                  <a:pt x="1490806" y="13216"/>
                  <a:pt x="1590870" y="0"/>
                </a:cubicBezTo>
                <a:cubicBezTo>
                  <a:pt x="1690934" y="-13216"/>
                  <a:pt x="1836032" y="20242"/>
                  <a:pt x="1906289" y="0"/>
                </a:cubicBezTo>
                <a:cubicBezTo>
                  <a:pt x="1976546" y="-20242"/>
                  <a:pt x="2146604" y="34687"/>
                  <a:pt x="2307731" y="0"/>
                </a:cubicBezTo>
                <a:cubicBezTo>
                  <a:pt x="2468858" y="-34687"/>
                  <a:pt x="2540936" y="2017"/>
                  <a:pt x="2623150" y="0"/>
                </a:cubicBezTo>
                <a:cubicBezTo>
                  <a:pt x="2705364" y="-2017"/>
                  <a:pt x="2903410" y="18213"/>
                  <a:pt x="3024592" y="0"/>
                </a:cubicBezTo>
                <a:cubicBezTo>
                  <a:pt x="3145774" y="-18213"/>
                  <a:pt x="3279443" y="37751"/>
                  <a:pt x="3512058" y="0"/>
                </a:cubicBezTo>
                <a:cubicBezTo>
                  <a:pt x="3744673" y="-37751"/>
                  <a:pt x="3852150" y="66874"/>
                  <a:pt x="4171571" y="0"/>
                </a:cubicBezTo>
                <a:cubicBezTo>
                  <a:pt x="4490992" y="-66874"/>
                  <a:pt x="4417774" y="28585"/>
                  <a:pt x="4486990" y="0"/>
                </a:cubicBezTo>
                <a:cubicBezTo>
                  <a:pt x="4556206" y="-28585"/>
                  <a:pt x="4905362" y="10125"/>
                  <a:pt x="5060479" y="0"/>
                </a:cubicBezTo>
                <a:cubicBezTo>
                  <a:pt x="5215596" y="-10125"/>
                  <a:pt x="5369195" y="11326"/>
                  <a:pt x="5633968" y="0"/>
                </a:cubicBezTo>
                <a:cubicBezTo>
                  <a:pt x="5898741" y="-11326"/>
                  <a:pt x="5875975" y="4755"/>
                  <a:pt x="5949387" y="0"/>
                </a:cubicBezTo>
                <a:cubicBezTo>
                  <a:pt x="6022799" y="-4755"/>
                  <a:pt x="6235041" y="39468"/>
                  <a:pt x="6436852" y="0"/>
                </a:cubicBezTo>
                <a:cubicBezTo>
                  <a:pt x="6638663" y="-39468"/>
                  <a:pt x="6756952" y="23548"/>
                  <a:pt x="6838295" y="0"/>
                </a:cubicBezTo>
                <a:cubicBezTo>
                  <a:pt x="6919638" y="-23548"/>
                  <a:pt x="7332899" y="53980"/>
                  <a:pt x="7497807" y="0"/>
                </a:cubicBezTo>
                <a:cubicBezTo>
                  <a:pt x="7662715" y="-53980"/>
                  <a:pt x="7814660" y="66380"/>
                  <a:pt x="8071296" y="0"/>
                </a:cubicBezTo>
                <a:cubicBezTo>
                  <a:pt x="8327932" y="-66380"/>
                  <a:pt x="8583225" y="44390"/>
                  <a:pt x="8816832" y="0"/>
                </a:cubicBezTo>
                <a:cubicBezTo>
                  <a:pt x="8952853" y="-15691"/>
                  <a:pt x="9030179" y="99030"/>
                  <a:pt x="9031328" y="214496"/>
                </a:cubicBezTo>
                <a:cubicBezTo>
                  <a:pt x="9040517" y="351706"/>
                  <a:pt x="9003037" y="479839"/>
                  <a:pt x="9031328" y="626317"/>
                </a:cubicBezTo>
                <a:cubicBezTo>
                  <a:pt x="9059619" y="772795"/>
                  <a:pt x="8999667" y="933225"/>
                  <a:pt x="9031328" y="1072456"/>
                </a:cubicBezTo>
                <a:cubicBezTo>
                  <a:pt x="9055814" y="1169815"/>
                  <a:pt x="8933314" y="1314082"/>
                  <a:pt x="8816832" y="1286952"/>
                </a:cubicBezTo>
                <a:cubicBezTo>
                  <a:pt x="8677452" y="1288176"/>
                  <a:pt x="8592515" y="1249111"/>
                  <a:pt x="8501413" y="1286952"/>
                </a:cubicBezTo>
                <a:cubicBezTo>
                  <a:pt x="8410311" y="1324793"/>
                  <a:pt x="8324373" y="1252445"/>
                  <a:pt x="8185994" y="1286952"/>
                </a:cubicBezTo>
                <a:cubicBezTo>
                  <a:pt x="8047615" y="1321459"/>
                  <a:pt x="7979498" y="1262696"/>
                  <a:pt x="7870575" y="1286952"/>
                </a:cubicBezTo>
                <a:cubicBezTo>
                  <a:pt x="7761652" y="1311208"/>
                  <a:pt x="7455844" y="1231687"/>
                  <a:pt x="7211063" y="1286952"/>
                </a:cubicBezTo>
                <a:cubicBezTo>
                  <a:pt x="6966282" y="1342217"/>
                  <a:pt x="6690005" y="1226262"/>
                  <a:pt x="6551550" y="1286952"/>
                </a:cubicBezTo>
                <a:cubicBezTo>
                  <a:pt x="6413095" y="1347642"/>
                  <a:pt x="6201507" y="1283948"/>
                  <a:pt x="6064084" y="1286952"/>
                </a:cubicBezTo>
                <a:cubicBezTo>
                  <a:pt x="5926661" y="1289956"/>
                  <a:pt x="5755126" y="1267422"/>
                  <a:pt x="5576619" y="1286952"/>
                </a:cubicBezTo>
                <a:cubicBezTo>
                  <a:pt x="5398113" y="1306482"/>
                  <a:pt x="5341316" y="1283394"/>
                  <a:pt x="5261200" y="1286952"/>
                </a:cubicBezTo>
                <a:cubicBezTo>
                  <a:pt x="5181084" y="1290510"/>
                  <a:pt x="5074245" y="1262384"/>
                  <a:pt x="4945781" y="1286952"/>
                </a:cubicBezTo>
                <a:cubicBezTo>
                  <a:pt x="4817317" y="1311520"/>
                  <a:pt x="4494616" y="1274301"/>
                  <a:pt x="4200245" y="1286952"/>
                </a:cubicBezTo>
                <a:cubicBezTo>
                  <a:pt x="3905874" y="1299603"/>
                  <a:pt x="3827538" y="1258106"/>
                  <a:pt x="3626756" y="1286952"/>
                </a:cubicBezTo>
                <a:cubicBezTo>
                  <a:pt x="3425974" y="1315798"/>
                  <a:pt x="3407795" y="1267941"/>
                  <a:pt x="3311337" y="1286952"/>
                </a:cubicBezTo>
                <a:cubicBezTo>
                  <a:pt x="3214879" y="1305963"/>
                  <a:pt x="3059220" y="1267932"/>
                  <a:pt x="2909895" y="1286952"/>
                </a:cubicBezTo>
                <a:cubicBezTo>
                  <a:pt x="2760570" y="1305972"/>
                  <a:pt x="2437674" y="1230318"/>
                  <a:pt x="2250382" y="1286952"/>
                </a:cubicBezTo>
                <a:cubicBezTo>
                  <a:pt x="2063090" y="1343586"/>
                  <a:pt x="1946614" y="1250115"/>
                  <a:pt x="1848940" y="1286952"/>
                </a:cubicBezTo>
                <a:cubicBezTo>
                  <a:pt x="1751266" y="1323789"/>
                  <a:pt x="1620575" y="1265199"/>
                  <a:pt x="1533521" y="1286952"/>
                </a:cubicBezTo>
                <a:cubicBezTo>
                  <a:pt x="1446467" y="1308705"/>
                  <a:pt x="1105088" y="1257241"/>
                  <a:pt x="787985" y="1286952"/>
                </a:cubicBezTo>
                <a:cubicBezTo>
                  <a:pt x="470882" y="1316663"/>
                  <a:pt x="425727" y="1251538"/>
                  <a:pt x="214496" y="1286952"/>
                </a:cubicBezTo>
                <a:cubicBezTo>
                  <a:pt x="85871" y="1304613"/>
                  <a:pt x="25497" y="1209675"/>
                  <a:pt x="0" y="1072456"/>
                </a:cubicBezTo>
                <a:cubicBezTo>
                  <a:pt x="-477" y="855093"/>
                  <a:pt x="4500" y="722392"/>
                  <a:pt x="0" y="626317"/>
                </a:cubicBezTo>
                <a:cubicBezTo>
                  <a:pt x="-4500" y="530242"/>
                  <a:pt x="34286" y="353569"/>
                  <a:pt x="0" y="214496"/>
                </a:cubicBezTo>
                <a:close/>
              </a:path>
              <a:path w="9031328" h="1286952" stroke="0" extrusionOk="0">
                <a:moveTo>
                  <a:pt x="0" y="214496"/>
                </a:moveTo>
                <a:cubicBezTo>
                  <a:pt x="25332" y="77089"/>
                  <a:pt x="96749" y="-8923"/>
                  <a:pt x="214496" y="0"/>
                </a:cubicBezTo>
                <a:cubicBezTo>
                  <a:pt x="502775" y="-72650"/>
                  <a:pt x="651611" y="73824"/>
                  <a:pt x="874008" y="0"/>
                </a:cubicBezTo>
                <a:cubicBezTo>
                  <a:pt x="1096405" y="-73824"/>
                  <a:pt x="1102229" y="37457"/>
                  <a:pt x="1275451" y="0"/>
                </a:cubicBezTo>
                <a:cubicBezTo>
                  <a:pt x="1448673" y="-37457"/>
                  <a:pt x="1642876" y="75860"/>
                  <a:pt x="1934963" y="0"/>
                </a:cubicBezTo>
                <a:cubicBezTo>
                  <a:pt x="2227050" y="-75860"/>
                  <a:pt x="2442033" y="35908"/>
                  <a:pt x="2594476" y="0"/>
                </a:cubicBezTo>
                <a:cubicBezTo>
                  <a:pt x="2746919" y="-35908"/>
                  <a:pt x="2832634" y="7120"/>
                  <a:pt x="2995918" y="0"/>
                </a:cubicBezTo>
                <a:cubicBezTo>
                  <a:pt x="3159202" y="-7120"/>
                  <a:pt x="3280734" y="38452"/>
                  <a:pt x="3397360" y="0"/>
                </a:cubicBezTo>
                <a:cubicBezTo>
                  <a:pt x="3513986" y="-38452"/>
                  <a:pt x="3974209" y="43861"/>
                  <a:pt x="4142896" y="0"/>
                </a:cubicBezTo>
                <a:cubicBezTo>
                  <a:pt x="4311583" y="-43861"/>
                  <a:pt x="4378380" y="44962"/>
                  <a:pt x="4544338" y="0"/>
                </a:cubicBezTo>
                <a:cubicBezTo>
                  <a:pt x="4710296" y="-44962"/>
                  <a:pt x="4937149" y="43890"/>
                  <a:pt x="5289874" y="0"/>
                </a:cubicBezTo>
                <a:cubicBezTo>
                  <a:pt x="5642599" y="-43890"/>
                  <a:pt x="5667829" y="18131"/>
                  <a:pt x="5777340" y="0"/>
                </a:cubicBezTo>
                <a:cubicBezTo>
                  <a:pt x="5886851" y="-18131"/>
                  <a:pt x="6035196" y="54128"/>
                  <a:pt x="6264806" y="0"/>
                </a:cubicBezTo>
                <a:cubicBezTo>
                  <a:pt x="6494416" y="-54128"/>
                  <a:pt x="6638294" y="64135"/>
                  <a:pt x="6838295" y="0"/>
                </a:cubicBezTo>
                <a:cubicBezTo>
                  <a:pt x="7038296" y="-64135"/>
                  <a:pt x="7063843" y="5882"/>
                  <a:pt x="7239737" y="0"/>
                </a:cubicBezTo>
                <a:cubicBezTo>
                  <a:pt x="7415631" y="-5882"/>
                  <a:pt x="7620032" y="64787"/>
                  <a:pt x="7899249" y="0"/>
                </a:cubicBezTo>
                <a:cubicBezTo>
                  <a:pt x="8178466" y="-64787"/>
                  <a:pt x="8187567" y="10583"/>
                  <a:pt x="8300692" y="0"/>
                </a:cubicBezTo>
                <a:cubicBezTo>
                  <a:pt x="8413817" y="-10583"/>
                  <a:pt x="8591522" y="31574"/>
                  <a:pt x="8816832" y="0"/>
                </a:cubicBezTo>
                <a:cubicBezTo>
                  <a:pt x="8917896" y="-20641"/>
                  <a:pt x="9041823" y="64454"/>
                  <a:pt x="9031328" y="214496"/>
                </a:cubicBezTo>
                <a:cubicBezTo>
                  <a:pt x="9039567" y="330292"/>
                  <a:pt x="8986424" y="479438"/>
                  <a:pt x="9031328" y="634896"/>
                </a:cubicBezTo>
                <a:cubicBezTo>
                  <a:pt x="9076232" y="790354"/>
                  <a:pt x="9006159" y="954574"/>
                  <a:pt x="9031328" y="1072456"/>
                </a:cubicBezTo>
                <a:cubicBezTo>
                  <a:pt x="9003025" y="1184980"/>
                  <a:pt x="8926633" y="1284764"/>
                  <a:pt x="8816832" y="1286952"/>
                </a:cubicBezTo>
                <a:cubicBezTo>
                  <a:pt x="8622374" y="1328993"/>
                  <a:pt x="8546087" y="1284783"/>
                  <a:pt x="8415390" y="1286952"/>
                </a:cubicBezTo>
                <a:cubicBezTo>
                  <a:pt x="8284693" y="1289121"/>
                  <a:pt x="8058595" y="1264249"/>
                  <a:pt x="7927924" y="1286952"/>
                </a:cubicBezTo>
                <a:cubicBezTo>
                  <a:pt x="7797253" y="1309655"/>
                  <a:pt x="7691393" y="1278034"/>
                  <a:pt x="7612505" y="1286952"/>
                </a:cubicBezTo>
                <a:cubicBezTo>
                  <a:pt x="7533617" y="1295870"/>
                  <a:pt x="7158904" y="1238400"/>
                  <a:pt x="7039016" y="1286952"/>
                </a:cubicBezTo>
                <a:cubicBezTo>
                  <a:pt x="6919128" y="1335504"/>
                  <a:pt x="6621960" y="1254703"/>
                  <a:pt x="6465527" y="1286952"/>
                </a:cubicBezTo>
                <a:cubicBezTo>
                  <a:pt x="6309094" y="1319201"/>
                  <a:pt x="6148479" y="1237898"/>
                  <a:pt x="5892038" y="1286952"/>
                </a:cubicBezTo>
                <a:cubicBezTo>
                  <a:pt x="5635597" y="1336006"/>
                  <a:pt x="5578302" y="1254958"/>
                  <a:pt x="5490595" y="1286952"/>
                </a:cubicBezTo>
                <a:cubicBezTo>
                  <a:pt x="5402888" y="1318946"/>
                  <a:pt x="5214761" y="1272527"/>
                  <a:pt x="5003130" y="1286952"/>
                </a:cubicBezTo>
                <a:cubicBezTo>
                  <a:pt x="4791499" y="1301377"/>
                  <a:pt x="4746858" y="1261972"/>
                  <a:pt x="4601687" y="1286952"/>
                </a:cubicBezTo>
                <a:cubicBezTo>
                  <a:pt x="4456516" y="1311932"/>
                  <a:pt x="4219564" y="1238323"/>
                  <a:pt x="4028198" y="1286952"/>
                </a:cubicBezTo>
                <a:cubicBezTo>
                  <a:pt x="3836832" y="1335581"/>
                  <a:pt x="3691826" y="1238226"/>
                  <a:pt x="3540733" y="1286952"/>
                </a:cubicBezTo>
                <a:cubicBezTo>
                  <a:pt x="3389641" y="1335678"/>
                  <a:pt x="3278353" y="1253613"/>
                  <a:pt x="3139290" y="1286952"/>
                </a:cubicBezTo>
                <a:cubicBezTo>
                  <a:pt x="3000227" y="1320291"/>
                  <a:pt x="2921223" y="1279286"/>
                  <a:pt x="2737848" y="1286952"/>
                </a:cubicBezTo>
                <a:cubicBezTo>
                  <a:pt x="2554473" y="1294618"/>
                  <a:pt x="2472863" y="1247090"/>
                  <a:pt x="2250382" y="1286952"/>
                </a:cubicBezTo>
                <a:cubicBezTo>
                  <a:pt x="2027901" y="1326814"/>
                  <a:pt x="1792752" y="1228363"/>
                  <a:pt x="1676893" y="1286952"/>
                </a:cubicBezTo>
                <a:cubicBezTo>
                  <a:pt x="1561034" y="1345541"/>
                  <a:pt x="1155454" y="1206865"/>
                  <a:pt x="931357" y="1286952"/>
                </a:cubicBezTo>
                <a:cubicBezTo>
                  <a:pt x="707260" y="1367039"/>
                  <a:pt x="374962" y="1221483"/>
                  <a:pt x="214496" y="1286952"/>
                </a:cubicBezTo>
                <a:cubicBezTo>
                  <a:pt x="73528" y="1306507"/>
                  <a:pt x="10511" y="1209796"/>
                  <a:pt x="0" y="1072456"/>
                </a:cubicBezTo>
                <a:cubicBezTo>
                  <a:pt x="-12073" y="865047"/>
                  <a:pt x="27925" y="749388"/>
                  <a:pt x="0" y="652056"/>
                </a:cubicBezTo>
                <a:cubicBezTo>
                  <a:pt x="-27925" y="554724"/>
                  <a:pt x="18204" y="393230"/>
                  <a:pt x="0" y="214496"/>
                </a:cubicBezTo>
                <a:close/>
              </a:path>
            </a:pathLst>
          </a:custGeom>
          <a:solidFill>
            <a:srgbClr val="FFC000"/>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2400" b="1" dirty="0"/>
              <a:t>Ποιους γραμματικούς χρόνους  χρησιμοποιούν  οι συγγραφείς  των κειμένων για να αφηγηθούν τα  γεγονότα; </a:t>
            </a:r>
            <a:endParaRPr lang="el-GR" b="1" dirty="0"/>
          </a:p>
        </p:txBody>
      </p:sp>
      <p:sp>
        <p:nvSpPr>
          <p:cNvPr id="2" name="Ορθογώνιο: Στρογγύλεμα γωνιών 1">
            <a:extLst>
              <a:ext uri="{FF2B5EF4-FFF2-40B4-BE49-F238E27FC236}">
                <a16:creationId xmlns:a16="http://schemas.microsoft.com/office/drawing/2014/main" id="{62B2B914-F117-AC31-4ED6-1D7B527A5781}"/>
              </a:ext>
            </a:extLst>
          </p:cNvPr>
          <p:cNvSpPr/>
          <p:nvPr/>
        </p:nvSpPr>
        <p:spPr>
          <a:xfrm>
            <a:off x="555172" y="2002972"/>
            <a:ext cx="6346372" cy="4049485"/>
          </a:xfrm>
          <a:custGeom>
            <a:avLst/>
            <a:gdLst>
              <a:gd name="csX0" fmla="*/ 0 w 6346372"/>
              <a:gd name="csY0" fmla="*/ 674928 h 4049485"/>
              <a:gd name="csX1" fmla="*/ 674928 w 6346372"/>
              <a:gd name="csY1" fmla="*/ 0 h 4049485"/>
              <a:gd name="csX2" fmla="*/ 1330027 w 6346372"/>
              <a:gd name="csY2" fmla="*/ 0 h 4049485"/>
              <a:gd name="csX3" fmla="*/ 1985126 w 6346372"/>
              <a:gd name="csY3" fmla="*/ 0 h 4049485"/>
              <a:gd name="csX4" fmla="*/ 2590259 w 6346372"/>
              <a:gd name="csY4" fmla="*/ 0 h 4049485"/>
              <a:gd name="csX5" fmla="*/ 2995532 w 6346372"/>
              <a:gd name="csY5" fmla="*/ 0 h 4049485"/>
              <a:gd name="csX6" fmla="*/ 3500735 w 6346372"/>
              <a:gd name="csY6" fmla="*/ 0 h 4049485"/>
              <a:gd name="csX7" fmla="*/ 4155834 w 6346372"/>
              <a:gd name="csY7" fmla="*/ 0 h 4049485"/>
              <a:gd name="csX8" fmla="*/ 4561107 w 6346372"/>
              <a:gd name="csY8" fmla="*/ 0 h 4049485"/>
              <a:gd name="csX9" fmla="*/ 5116276 w 6346372"/>
              <a:gd name="csY9" fmla="*/ 0 h 4049485"/>
              <a:gd name="csX10" fmla="*/ 5671444 w 6346372"/>
              <a:gd name="csY10" fmla="*/ 0 h 4049485"/>
              <a:gd name="csX11" fmla="*/ 6346372 w 6346372"/>
              <a:gd name="csY11" fmla="*/ 674928 h 4049485"/>
              <a:gd name="csX12" fmla="*/ 6346372 w 6346372"/>
              <a:gd name="csY12" fmla="*/ 1187858 h 4049485"/>
              <a:gd name="csX13" fmla="*/ 6346372 w 6346372"/>
              <a:gd name="csY13" fmla="*/ 1646794 h 4049485"/>
              <a:gd name="csX14" fmla="*/ 6346372 w 6346372"/>
              <a:gd name="csY14" fmla="*/ 2132728 h 4049485"/>
              <a:gd name="csX15" fmla="*/ 6346372 w 6346372"/>
              <a:gd name="csY15" fmla="*/ 2591665 h 4049485"/>
              <a:gd name="csX16" fmla="*/ 6346372 w 6346372"/>
              <a:gd name="csY16" fmla="*/ 3374557 h 4049485"/>
              <a:gd name="csX17" fmla="*/ 5671444 w 6346372"/>
              <a:gd name="csY17" fmla="*/ 4049485 h 4049485"/>
              <a:gd name="csX18" fmla="*/ 5116276 w 6346372"/>
              <a:gd name="csY18" fmla="*/ 4049485 h 4049485"/>
              <a:gd name="csX19" fmla="*/ 4561107 w 6346372"/>
              <a:gd name="csY19" fmla="*/ 4049485 h 4049485"/>
              <a:gd name="csX20" fmla="*/ 4005939 w 6346372"/>
              <a:gd name="csY20" fmla="*/ 4049485 h 4049485"/>
              <a:gd name="csX21" fmla="*/ 3600666 w 6346372"/>
              <a:gd name="csY21" fmla="*/ 4049485 h 4049485"/>
              <a:gd name="csX22" fmla="*/ 3095462 w 6346372"/>
              <a:gd name="csY22" fmla="*/ 4049485 h 4049485"/>
              <a:gd name="csX23" fmla="*/ 2640224 w 6346372"/>
              <a:gd name="csY23" fmla="*/ 4049485 h 4049485"/>
              <a:gd name="csX24" fmla="*/ 2035091 w 6346372"/>
              <a:gd name="csY24" fmla="*/ 4049485 h 4049485"/>
              <a:gd name="csX25" fmla="*/ 1479922 w 6346372"/>
              <a:gd name="csY25" fmla="*/ 4049485 h 4049485"/>
              <a:gd name="csX26" fmla="*/ 674928 w 6346372"/>
              <a:gd name="csY26" fmla="*/ 4049485 h 4049485"/>
              <a:gd name="csX27" fmla="*/ 0 w 6346372"/>
              <a:gd name="csY27" fmla="*/ 3374557 h 4049485"/>
              <a:gd name="csX28" fmla="*/ 0 w 6346372"/>
              <a:gd name="csY28" fmla="*/ 2888624 h 4049485"/>
              <a:gd name="csX29" fmla="*/ 0 w 6346372"/>
              <a:gd name="csY29" fmla="*/ 2375694 h 4049485"/>
              <a:gd name="csX30" fmla="*/ 0 w 6346372"/>
              <a:gd name="csY30" fmla="*/ 1835768 h 4049485"/>
              <a:gd name="csX31" fmla="*/ 0 w 6346372"/>
              <a:gd name="csY31" fmla="*/ 1241850 h 4049485"/>
              <a:gd name="csX32" fmla="*/ 0 w 6346372"/>
              <a:gd name="csY32" fmla="*/ 674928 h 4049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346372" h="4049485" fill="none" extrusionOk="0">
                <a:moveTo>
                  <a:pt x="0" y="674928"/>
                </a:moveTo>
                <a:cubicBezTo>
                  <a:pt x="40524" y="259790"/>
                  <a:pt x="303059" y="25600"/>
                  <a:pt x="674928" y="0"/>
                </a:cubicBezTo>
                <a:cubicBezTo>
                  <a:pt x="915310" y="-30370"/>
                  <a:pt x="1083897" y="16132"/>
                  <a:pt x="1330027" y="0"/>
                </a:cubicBezTo>
                <a:cubicBezTo>
                  <a:pt x="1576157" y="-16132"/>
                  <a:pt x="1663656" y="56127"/>
                  <a:pt x="1985126" y="0"/>
                </a:cubicBezTo>
                <a:cubicBezTo>
                  <a:pt x="2306596" y="-56127"/>
                  <a:pt x="2431092" y="48341"/>
                  <a:pt x="2590259" y="0"/>
                </a:cubicBezTo>
                <a:cubicBezTo>
                  <a:pt x="2749426" y="-48341"/>
                  <a:pt x="2868737" y="10356"/>
                  <a:pt x="2995532" y="0"/>
                </a:cubicBezTo>
                <a:cubicBezTo>
                  <a:pt x="3122327" y="-10356"/>
                  <a:pt x="3274210" y="9057"/>
                  <a:pt x="3500735" y="0"/>
                </a:cubicBezTo>
                <a:cubicBezTo>
                  <a:pt x="3727260" y="-9057"/>
                  <a:pt x="3888998" y="18368"/>
                  <a:pt x="4155834" y="0"/>
                </a:cubicBezTo>
                <a:cubicBezTo>
                  <a:pt x="4422670" y="-18368"/>
                  <a:pt x="4437891" y="17524"/>
                  <a:pt x="4561107" y="0"/>
                </a:cubicBezTo>
                <a:cubicBezTo>
                  <a:pt x="4684323" y="-17524"/>
                  <a:pt x="4862283" y="55193"/>
                  <a:pt x="5116276" y="0"/>
                </a:cubicBezTo>
                <a:cubicBezTo>
                  <a:pt x="5370269" y="-55193"/>
                  <a:pt x="5544783" y="30138"/>
                  <a:pt x="5671444" y="0"/>
                </a:cubicBezTo>
                <a:cubicBezTo>
                  <a:pt x="6012768" y="-23997"/>
                  <a:pt x="6365640" y="335257"/>
                  <a:pt x="6346372" y="674928"/>
                </a:cubicBezTo>
                <a:cubicBezTo>
                  <a:pt x="6369381" y="843961"/>
                  <a:pt x="6289450" y="966571"/>
                  <a:pt x="6346372" y="1187858"/>
                </a:cubicBezTo>
                <a:cubicBezTo>
                  <a:pt x="6403294" y="1409145"/>
                  <a:pt x="6305242" y="1525300"/>
                  <a:pt x="6346372" y="1646794"/>
                </a:cubicBezTo>
                <a:cubicBezTo>
                  <a:pt x="6387502" y="1768288"/>
                  <a:pt x="6294117" y="1998527"/>
                  <a:pt x="6346372" y="2132728"/>
                </a:cubicBezTo>
                <a:cubicBezTo>
                  <a:pt x="6398627" y="2266929"/>
                  <a:pt x="6308732" y="2439162"/>
                  <a:pt x="6346372" y="2591665"/>
                </a:cubicBezTo>
                <a:cubicBezTo>
                  <a:pt x="6384012" y="2744168"/>
                  <a:pt x="6274521" y="3116079"/>
                  <a:pt x="6346372" y="3374557"/>
                </a:cubicBezTo>
                <a:cubicBezTo>
                  <a:pt x="6382332" y="3779926"/>
                  <a:pt x="6025731" y="4098819"/>
                  <a:pt x="5671444" y="4049485"/>
                </a:cubicBezTo>
                <a:cubicBezTo>
                  <a:pt x="5429948" y="4073115"/>
                  <a:pt x="5247280" y="4035484"/>
                  <a:pt x="5116276" y="4049485"/>
                </a:cubicBezTo>
                <a:cubicBezTo>
                  <a:pt x="4985272" y="4063486"/>
                  <a:pt x="4802213" y="4017678"/>
                  <a:pt x="4561107" y="4049485"/>
                </a:cubicBezTo>
                <a:cubicBezTo>
                  <a:pt x="4320001" y="4081292"/>
                  <a:pt x="4184002" y="4029149"/>
                  <a:pt x="4005939" y="4049485"/>
                </a:cubicBezTo>
                <a:cubicBezTo>
                  <a:pt x="3827876" y="4069821"/>
                  <a:pt x="3713404" y="4023646"/>
                  <a:pt x="3600666" y="4049485"/>
                </a:cubicBezTo>
                <a:cubicBezTo>
                  <a:pt x="3487928" y="4075324"/>
                  <a:pt x="3258580" y="4025739"/>
                  <a:pt x="3095462" y="4049485"/>
                </a:cubicBezTo>
                <a:cubicBezTo>
                  <a:pt x="2932344" y="4073231"/>
                  <a:pt x="2777305" y="4012309"/>
                  <a:pt x="2640224" y="4049485"/>
                </a:cubicBezTo>
                <a:cubicBezTo>
                  <a:pt x="2503143" y="4086661"/>
                  <a:pt x="2169242" y="4000475"/>
                  <a:pt x="2035091" y="4049485"/>
                </a:cubicBezTo>
                <a:cubicBezTo>
                  <a:pt x="1900940" y="4098495"/>
                  <a:pt x="1650499" y="4031946"/>
                  <a:pt x="1479922" y="4049485"/>
                </a:cubicBezTo>
                <a:cubicBezTo>
                  <a:pt x="1309345" y="4067024"/>
                  <a:pt x="905653" y="3964178"/>
                  <a:pt x="674928" y="4049485"/>
                </a:cubicBezTo>
                <a:cubicBezTo>
                  <a:pt x="309219" y="4043191"/>
                  <a:pt x="-22865" y="3806923"/>
                  <a:pt x="0" y="3374557"/>
                </a:cubicBezTo>
                <a:cubicBezTo>
                  <a:pt x="-12016" y="3261665"/>
                  <a:pt x="47544" y="3118413"/>
                  <a:pt x="0" y="2888624"/>
                </a:cubicBezTo>
                <a:cubicBezTo>
                  <a:pt x="-47544" y="2658835"/>
                  <a:pt x="45025" y="2618174"/>
                  <a:pt x="0" y="2375694"/>
                </a:cubicBezTo>
                <a:cubicBezTo>
                  <a:pt x="-45025" y="2133214"/>
                  <a:pt x="57716" y="2062445"/>
                  <a:pt x="0" y="1835768"/>
                </a:cubicBezTo>
                <a:cubicBezTo>
                  <a:pt x="-57716" y="1609091"/>
                  <a:pt x="28923" y="1410381"/>
                  <a:pt x="0" y="1241850"/>
                </a:cubicBezTo>
                <a:cubicBezTo>
                  <a:pt x="-28923" y="1073319"/>
                  <a:pt x="10589" y="926684"/>
                  <a:pt x="0" y="674928"/>
                </a:cubicBezTo>
                <a:close/>
              </a:path>
              <a:path w="6346372" h="4049485" stroke="0" extrusionOk="0">
                <a:moveTo>
                  <a:pt x="0" y="674928"/>
                </a:moveTo>
                <a:cubicBezTo>
                  <a:pt x="14525" y="291314"/>
                  <a:pt x="306702" y="-56403"/>
                  <a:pt x="674928" y="0"/>
                </a:cubicBezTo>
                <a:cubicBezTo>
                  <a:pt x="805963" y="-68831"/>
                  <a:pt x="990284" y="64577"/>
                  <a:pt x="1280062" y="0"/>
                </a:cubicBezTo>
                <a:cubicBezTo>
                  <a:pt x="1569840" y="-64577"/>
                  <a:pt x="1583418" y="33994"/>
                  <a:pt x="1735300" y="0"/>
                </a:cubicBezTo>
                <a:cubicBezTo>
                  <a:pt x="1887182" y="-33994"/>
                  <a:pt x="2135845" y="5263"/>
                  <a:pt x="2340433" y="0"/>
                </a:cubicBezTo>
                <a:cubicBezTo>
                  <a:pt x="2545021" y="-5263"/>
                  <a:pt x="2707581" y="3342"/>
                  <a:pt x="2945567" y="0"/>
                </a:cubicBezTo>
                <a:cubicBezTo>
                  <a:pt x="3183553" y="-3342"/>
                  <a:pt x="3176686" y="49968"/>
                  <a:pt x="3400805" y="0"/>
                </a:cubicBezTo>
                <a:cubicBezTo>
                  <a:pt x="3624924" y="-49968"/>
                  <a:pt x="3730046" y="42754"/>
                  <a:pt x="3856043" y="0"/>
                </a:cubicBezTo>
                <a:cubicBezTo>
                  <a:pt x="3982040" y="-42754"/>
                  <a:pt x="4249789" y="75294"/>
                  <a:pt x="4511142" y="0"/>
                </a:cubicBezTo>
                <a:cubicBezTo>
                  <a:pt x="4772495" y="-75294"/>
                  <a:pt x="4830940" y="9568"/>
                  <a:pt x="4966380" y="0"/>
                </a:cubicBezTo>
                <a:cubicBezTo>
                  <a:pt x="5101820" y="-9568"/>
                  <a:pt x="5413943" y="83521"/>
                  <a:pt x="5671444" y="0"/>
                </a:cubicBezTo>
                <a:cubicBezTo>
                  <a:pt x="6039623" y="29174"/>
                  <a:pt x="6264607" y="252669"/>
                  <a:pt x="6346372" y="674928"/>
                </a:cubicBezTo>
                <a:cubicBezTo>
                  <a:pt x="6347528" y="824692"/>
                  <a:pt x="6292033" y="999066"/>
                  <a:pt x="6346372" y="1187858"/>
                </a:cubicBezTo>
                <a:cubicBezTo>
                  <a:pt x="6400711" y="1376650"/>
                  <a:pt x="6320968" y="1565993"/>
                  <a:pt x="6346372" y="1673791"/>
                </a:cubicBezTo>
                <a:cubicBezTo>
                  <a:pt x="6371776" y="1781589"/>
                  <a:pt x="6305974" y="2108149"/>
                  <a:pt x="6346372" y="2240713"/>
                </a:cubicBezTo>
                <a:cubicBezTo>
                  <a:pt x="6386770" y="2373277"/>
                  <a:pt x="6301798" y="2591286"/>
                  <a:pt x="6346372" y="2726646"/>
                </a:cubicBezTo>
                <a:cubicBezTo>
                  <a:pt x="6390946" y="2862006"/>
                  <a:pt x="6317384" y="3071910"/>
                  <a:pt x="6346372" y="3374557"/>
                </a:cubicBezTo>
                <a:cubicBezTo>
                  <a:pt x="6329812" y="3727663"/>
                  <a:pt x="6056050" y="4013818"/>
                  <a:pt x="5671444" y="4049485"/>
                </a:cubicBezTo>
                <a:cubicBezTo>
                  <a:pt x="5559693" y="4063302"/>
                  <a:pt x="5288250" y="4049109"/>
                  <a:pt x="5166241" y="4049485"/>
                </a:cubicBezTo>
                <a:cubicBezTo>
                  <a:pt x="5044232" y="4049861"/>
                  <a:pt x="4645241" y="4033303"/>
                  <a:pt x="4511142" y="4049485"/>
                </a:cubicBezTo>
                <a:cubicBezTo>
                  <a:pt x="4377043" y="4065667"/>
                  <a:pt x="4115683" y="4045213"/>
                  <a:pt x="3955974" y="4049485"/>
                </a:cubicBezTo>
                <a:cubicBezTo>
                  <a:pt x="3796265" y="4053757"/>
                  <a:pt x="3669700" y="4009532"/>
                  <a:pt x="3550701" y="4049485"/>
                </a:cubicBezTo>
                <a:cubicBezTo>
                  <a:pt x="3431702" y="4089438"/>
                  <a:pt x="3077805" y="4017257"/>
                  <a:pt x="2895602" y="4049485"/>
                </a:cubicBezTo>
                <a:cubicBezTo>
                  <a:pt x="2713399" y="4081713"/>
                  <a:pt x="2632959" y="4011956"/>
                  <a:pt x="2390398" y="4049485"/>
                </a:cubicBezTo>
                <a:cubicBezTo>
                  <a:pt x="2147837" y="4087014"/>
                  <a:pt x="2125439" y="4026931"/>
                  <a:pt x="1985126" y="4049485"/>
                </a:cubicBezTo>
                <a:cubicBezTo>
                  <a:pt x="1844813" y="4072039"/>
                  <a:pt x="1684818" y="4003985"/>
                  <a:pt x="1429957" y="4049485"/>
                </a:cubicBezTo>
                <a:cubicBezTo>
                  <a:pt x="1175096" y="4094985"/>
                  <a:pt x="905460" y="3995825"/>
                  <a:pt x="674928" y="4049485"/>
                </a:cubicBezTo>
                <a:cubicBezTo>
                  <a:pt x="314894" y="4031064"/>
                  <a:pt x="15330" y="3705399"/>
                  <a:pt x="0" y="3374557"/>
                </a:cubicBezTo>
                <a:cubicBezTo>
                  <a:pt x="-70904" y="3172176"/>
                  <a:pt x="18305" y="3019414"/>
                  <a:pt x="0" y="2780639"/>
                </a:cubicBezTo>
                <a:cubicBezTo>
                  <a:pt x="-18305" y="2541864"/>
                  <a:pt x="19139" y="2463503"/>
                  <a:pt x="0" y="2294705"/>
                </a:cubicBezTo>
                <a:cubicBezTo>
                  <a:pt x="-19139" y="2125907"/>
                  <a:pt x="46739" y="1970096"/>
                  <a:pt x="0" y="1754780"/>
                </a:cubicBezTo>
                <a:cubicBezTo>
                  <a:pt x="-46739" y="1539465"/>
                  <a:pt x="56698" y="1436891"/>
                  <a:pt x="0" y="1241850"/>
                </a:cubicBezTo>
                <a:cubicBezTo>
                  <a:pt x="-56698" y="1046809"/>
                  <a:pt x="51295" y="799590"/>
                  <a:pt x="0" y="674928"/>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sz="2400" dirty="0"/>
          </a:p>
          <a:p>
            <a:endParaRPr lang="el-GR" sz="2400" dirty="0"/>
          </a:p>
          <a:p>
            <a:pPr marL="342900" indent="-342900">
              <a:buFont typeface="Wingdings" panose="05000000000000000000" pitchFamily="2" charset="2"/>
              <a:buChar char="q"/>
            </a:pPr>
            <a:r>
              <a:rPr lang="el-GR" sz="2400" dirty="0"/>
              <a:t>Η αφήγηση  των γεγονότων  γίνεται  σε παρελθοντικούς χρόνους.</a:t>
            </a:r>
          </a:p>
          <a:p>
            <a:pPr marL="342900" indent="-342900">
              <a:buFont typeface="Wingdings" panose="05000000000000000000" pitchFamily="2" charset="2"/>
              <a:buChar char="q"/>
            </a:pPr>
            <a:r>
              <a:rPr lang="el-GR" sz="2400" dirty="0"/>
              <a:t>Ο Παρατατικός   δίνει  διάρκεια στα  γεγονότα, με αποτέλεσμα να  εξελίσσεται  η αφήγηση  με πιο αργό ρυθμό.</a:t>
            </a:r>
          </a:p>
          <a:p>
            <a:pPr marL="342900" indent="-342900">
              <a:buFont typeface="Wingdings" panose="05000000000000000000" pitchFamily="2" charset="2"/>
              <a:buChar char="q"/>
            </a:pPr>
            <a:r>
              <a:rPr lang="el-GR" sz="2400" dirty="0"/>
              <a:t>Με τον Αόριστο εξελίσσεται η ιστορία  με πιο  γρήγορο ρυθμό.</a:t>
            </a:r>
          </a:p>
          <a:p>
            <a:pPr marL="342900" indent="-342900">
              <a:buFont typeface="Wingdings" panose="05000000000000000000" pitchFamily="2" charset="2"/>
              <a:buChar char="q"/>
            </a:pPr>
            <a:endParaRPr lang="el-GR" sz="2400" dirty="0"/>
          </a:p>
          <a:p>
            <a:endParaRPr lang="el-GR" sz="2400" dirty="0"/>
          </a:p>
        </p:txBody>
      </p:sp>
      <p:pic>
        <p:nvPicPr>
          <p:cNvPr id="5" name="Εικόνα 4">
            <a:extLst>
              <a:ext uri="{FF2B5EF4-FFF2-40B4-BE49-F238E27FC236}">
                <a16:creationId xmlns:a16="http://schemas.microsoft.com/office/drawing/2014/main" id="{598A2AB4-375B-D5E5-15D7-B05B13B28CB0}"/>
              </a:ext>
            </a:extLst>
          </p:cNvPr>
          <p:cNvPicPr>
            <a:picLocks noChangeAspect="1"/>
          </p:cNvPicPr>
          <p:nvPr/>
        </p:nvPicPr>
        <p:blipFill>
          <a:blip r:embed="rId2">
            <a:extLst>
              <a:ext uri="{28A0092B-C50C-407E-A947-70E740481C1C}">
                <a14:useLocalDpi xmlns:a14="http://schemas.microsoft.com/office/drawing/2010/main" val="0"/>
              </a:ext>
            </a:extLst>
          </a:blip>
          <a:srcRect l="6513" t="47520" r="56100" b="7354"/>
          <a:stretch>
            <a:fillRect/>
          </a:stretch>
        </p:blipFill>
        <p:spPr>
          <a:xfrm>
            <a:off x="7108370" y="1560375"/>
            <a:ext cx="4528457" cy="3914078"/>
          </a:xfrm>
          <a:custGeom>
            <a:avLst/>
            <a:gdLst>
              <a:gd name="csX0" fmla="*/ 0 w 4528457"/>
              <a:gd name="csY0" fmla="*/ 0 h 3914078"/>
              <a:gd name="csX1" fmla="*/ 520773 w 4528457"/>
              <a:gd name="csY1" fmla="*/ 0 h 3914078"/>
              <a:gd name="csX2" fmla="*/ 996261 w 4528457"/>
              <a:gd name="csY2" fmla="*/ 0 h 3914078"/>
              <a:gd name="csX3" fmla="*/ 1517033 w 4528457"/>
              <a:gd name="csY3" fmla="*/ 0 h 3914078"/>
              <a:gd name="csX4" fmla="*/ 1947237 w 4528457"/>
              <a:gd name="csY4" fmla="*/ 0 h 3914078"/>
              <a:gd name="csX5" fmla="*/ 2513294 w 4528457"/>
              <a:gd name="csY5" fmla="*/ 0 h 3914078"/>
              <a:gd name="csX6" fmla="*/ 3034066 w 4528457"/>
              <a:gd name="csY6" fmla="*/ 0 h 3914078"/>
              <a:gd name="csX7" fmla="*/ 3509554 w 4528457"/>
              <a:gd name="csY7" fmla="*/ 0 h 3914078"/>
              <a:gd name="csX8" fmla="*/ 3939758 w 4528457"/>
              <a:gd name="csY8" fmla="*/ 0 h 3914078"/>
              <a:gd name="csX9" fmla="*/ 4528457 w 4528457"/>
              <a:gd name="csY9" fmla="*/ 0 h 3914078"/>
              <a:gd name="csX10" fmla="*/ 4528457 w 4528457"/>
              <a:gd name="csY10" fmla="*/ 559154 h 3914078"/>
              <a:gd name="csX11" fmla="*/ 4528457 w 4528457"/>
              <a:gd name="csY11" fmla="*/ 1157449 h 3914078"/>
              <a:gd name="csX12" fmla="*/ 4528457 w 4528457"/>
              <a:gd name="csY12" fmla="*/ 1677462 h 3914078"/>
              <a:gd name="csX13" fmla="*/ 4528457 w 4528457"/>
              <a:gd name="csY13" fmla="*/ 2275757 h 3914078"/>
              <a:gd name="csX14" fmla="*/ 4528457 w 4528457"/>
              <a:gd name="csY14" fmla="*/ 2913192 h 3914078"/>
              <a:gd name="csX15" fmla="*/ 4528457 w 4528457"/>
              <a:gd name="csY15" fmla="*/ 3914078 h 3914078"/>
              <a:gd name="csX16" fmla="*/ 4052969 w 4528457"/>
              <a:gd name="csY16" fmla="*/ 3914078 h 3914078"/>
              <a:gd name="csX17" fmla="*/ 3532196 w 4528457"/>
              <a:gd name="csY17" fmla="*/ 3914078 h 3914078"/>
              <a:gd name="csX18" fmla="*/ 3011424 w 4528457"/>
              <a:gd name="csY18" fmla="*/ 3914078 h 3914078"/>
              <a:gd name="csX19" fmla="*/ 2490651 w 4528457"/>
              <a:gd name="csY19" fmla="*/ 3914078 h 3914078"/>
              <a:gd name="csX20" fmla="*/ 2015163 w 4528457"/>
              <a:gd name="csY20" fmla="*/ 3914078 h 3914078"/>
              <a:gd name="csX21" fmla="*/ 1539675 w 4528457"/>
              <a:gd name="csY21" fmla="*/ 3914078 h 3914078"/>
              <a:gd name="csX22" fmla="*/ 1064187 w 4528457"/>
              <a:gd name="csY22" fmla="*/ 3914078 h 3914078"/>
              <a:gd name="csX23" fmla="*/ 0 w 4528457"/>
              <a:gd name="csY23" fmla="*/ 3914078 h 3914078"/>
              <a:gd name="csX24" fmla="*/ 0 w 4528457"/>
              <a:gd name="csY24" fmla="*/ 3433206 h 3914078"/>
              <a:gd name="csX25" fmla="*/ 0 w 4528457"/>
              <a:gd name="csY25" fmla="*/ 2874052 h 3914078"/>
              <a:gd name="csX26" fmla="*/ 0 w 4528457"/>
              <a:gd name="csY26" fmla="*/ 2354038 h 3914078"/>
              <a:gd name="csX27" fmla="*/ 0 w 4528457"/>
              <a:gd name="csY27" fmla="*/ 1755744 h 3914078"/>
              <a:gd name="csX28" fmla="*/ 0 w 4528457"/>
              <a:gd name="csY28" fmla="*/ 1118308 h 3914078"/>
              <a:gd name="csX29" fmla="*/ 0 w 4528457"/>
              <a:gd name="csY29" fmla="*/ 480872 h 3914078"/>
              <a:gd name="csX30" fmla="*/ 0 w 4528457"/>
              <a:gd name="csY30" fmla="*/ 0 h 3914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528457" h="3914078" fill="none" extrusionOk="0">
                <a:moveTo>
                  <a:pt x="0" y="0"/>
                </a:moveTo>
                <a:cubicBezTo>
                  <a:pt x="184114" y="-17335"/>
                  <a:pt x="307377" y="15451"/>
                  <a:pt x="520773" y="0"/>
                </a:cubicBezTo>
                <a:cubicBezTo>
                  <a:pt x="734169" y="-15451"/>
                  <a:pt x="871328" y="41746"/>
                  <a:pt x="996261" y="0"/>
                </a:cubicBezTo>
                <a:cubicBezTo>
                  <a:pt x="1121194" y="-41746"/>
                  <a:pt x="1370708" y="9130"/>
                  <a:pt x="1517033" y="0"/>
                </a:cubicBezTo>
                <a:cubicBezTo>
                  <a:pt x="1663358" y="-9130"/>
                  <a:pt x="1855431" y="47762"/>
                  <a:pt x="1947237" y="0"/>
                </a:cubicBezTo>
                <a:cubicBezTo>
                  <a:pt x="2039043" y="-47762"/>
                  <a:pt x="2252210" y="44903"/>
                  <a:pt x="2513294" y="0"/>
                </a:cubicBezTo>
                <a:cubicBezTo>
                  <a:pt x="2774378" y="-44903"/>
                  <a:pt x="2919138" y="20285"/>
                  <a:pt x="3034066" y="0"/>
                </a:cubicBezTo>
                <a:cubicBezTo>
                  <a:pt x="3148994" y="-20285"/>
                  <a:pt x="3324775" y="32987"/>
                  <a:pt x="3509554" y="0"/>
                </a:cubicBezTo>
                <a:cubicBezTo>
                  <a:pt x="3694333" y="-32987"/>
                  <a:pt x="3795072" y="32498"/>
                  <a:pt x="3939758" y="0"/>
                </a:cubicBezTo>
                <a:cubicBezTo>
                  <a:pt x="4084444" y="-32498"/>
                  <a:pt x="4311824" y="17368"/>
                  <a:pt x="4528457" y="0"/>
                </a:cubicBezTo>
                <a:cubicBezTo>
                  <a:pt x="4534690" y="229633"/>
                  <a:pt x="4498669" y="420252"/>
                  <a:pt x="4528457" y="559154"/>
                </a:cubicBezTo>
                <a:cubicBezTo>
                  <a:pt x="4558245" y="698056"/>
                  <a:pt x="4498134" y="981502"/>
                  <a:pt x="4528457" y="1157449"/>
                </a:cubicBezTo>
                <a:cubicBezTo>
                  <a:pt x="4558780" y="1333396"/>
                  <a:pt x="4508227" y="1429600"/>
                  <a:pt x="4528457" y="1677462"/>
                </a:cubicBezTo>
                <a:cubicBezTo>
                  <a:pt x="4548687" y="1925324"/>
                  <a:pt x="4495338" y="2087602"/>
                  <a:pt x="4528457" y="2275757"/>
                </a:cubicBezTo>
                <a:cubicBezTo>
                  <a:pt x="4561576" y="2463912"/>
                  <a:pt x="4527845" y="2687209"/>
                  <a:pt x="4528457" y="2913192"/>
                </a:cubicBezTo>
                <a:cubicBezTo>
                  <a:pt x="4529069" y="3139176"/>
                  <a:pt x="4436384" y="3472691"/>
                  <a:pt x="4528457" y="3914078"/>
                </a:cubicBezTo>
                <a:cubicBezTo>
                  <a:pt x="4357140" y="3958454"/>
                  <a:pt x="4198277" y="3859819"/>
                  <a:pt x="4052969" y="3914078"/>
                </a:cubicBezTo>
                <a:cubicBezTo>
                  <a:pt x="3907661" y="3968337"/>
                  <a:pt x="3762006" y="3890659"/>
                  <a:pt x="3532196" y="3914078"/>
                </a:cubicBezTo>
                <a:cubicBezTo>
                  <a:pt x="3302386" y="3937497"/>
                  <a:pt x="3211198" y="3879524"/>
                  <a:pt x="3011424" y="3914078"/>
                </a:cubicBezTo>
                <a:cubicBezTo>
                  <a:pt x="2811650" y="3948632"/>
                  <a:pt x="2604989" y="3880660"/>
                  <a:pt x="2490651" y="3914078"/>
                </a:cubicBezTo>
                <a:cubicBezTo>
                  <a:pt x="2376313" y="3947496"/>
                  <a:pt x="2194465" y="3861284"/>
                  <a:pt x="2015163" y="3914078"/>
                </a:cubicBezTo>
                <a:cubicBezTo>
                  <a:pt x="1835861" y="3966872"/>
                  <a:pt x="1636537" y="3866554"/>
                  <a:pt x="1539675" y="3914078"/>
                </a:cubicBezTo>
                <a:cubicBezTo>
                  <a:pt x="1442813" y="3961602"/>
                  <a:pt x="1236283" y="3906019"/>
                  <a:pt x="1064187" y="3914078"/>
                </a:cubicBezTo>
                <a:cubicBezTo>
                  <a:pt x="892091" y="3922137"/>
                  <a:pt x="438517" y="3881511"/>
                  <a:pt x="0" y="3914078"/>
                </a:cubicBezTo>
                <a:cubicBezTo>
                  <a:pt x="-24082" y="3701470"/>
                  <a:pt x="51423" y="3533505"/>
                  <a:pt x="0" y="3433206"/>
                </a:cubicBezTo>
                <a:cubicBezTo>
                  <a:pt x="-51423" y="3332907"/>
                  <a:pt x="21884" y="3083970"/>
                  <a:pt x="0" y="2874052"/>
                </a:cubicBezTo>
                <a:cubicBezTo>
                  <a:pt x="-21884" y="2664134"/>
                  <a:pt x="42247" y="2523173"/>
                  <a:pt x="0" y="2354038"/>
                </a:cubicBezTo>
                <a:cubicBezTo>
                  <a:pt x="-42247" y="2184903"/>
                  <a:pt x="39415" y="2022405"/>
                  <a:pt x="0" y="1755744"/>
                </a:cubicBezTo>
                <a:cubicBezTo>
                  <a:pt x="-39415" y="1489083"/>
                  <a:pt x="66648" y="1323626"/>
                  <a:pt x="0" y="1118308"/>
                </a:cubicBezTo>
                <a:cubicBezTo>
                  <a:pt x="-66648" y="912990"/>
                  <a:pt x="69388" y="695244"/>
                  <a:pt x="0" y="480872"/>
                </a:cubicBezTo>
                <a:cubicBezTo>
                  <a:pt x="-69388" y="266500"/>
                  <a:pt x="48154" y="155391"/>
                  <a:pt x="0" y="0"/>
                </a:cubicBezTo>
                <a:close/>
              </a:path>
              <a:path w="4528457" h="3914078" stroke="0" extrusionOk="0">
                <a:moveTo>
                  <a:pt x="0" y="0"/>
                </a:moveTo>
                <a:cubicBezTo>
                  <a:pt x="115527" y="-45350"/>
                  <a:pt x="361695" y="20621"/>
                  <a:pt x="520773" y="0"/>
                </a:cubicBezTo>
                <a:cubicBezTo>
                  <a:pt x="679851" y="-20621"/>
                  <a:pt x="956407" y="12822"/>
                  <a:pt x="1132114" y="0"/>
                </a:cubicBezTo>
                <a:cubicBezTo>
                  <a:pt x="1307821" y="-12822"/>
                  <a:pt x="1408966" y="38192"/>
                  <a:pt x="1652887" y="0"/>
                </a:cubicBezTo>
                <a:cubicBezTo>
                  <a:pt x="1896808" y="-38192"/>
                  <a:pt x="1946271" y="39533"/>
                  <a:pt x="2083090" y="0"/>
                </a:cubicBezTo>
                <a:cubicBezTo>
                  <a:pt x="2219909" y="-39533"/>
                  <a:pt x="2500642" y="36687"/>
                  <a:pt x="2649147" y="0"/>
                </a:cubicBezTo>
                <a:cubicBezTo>
                  <a:pt x="2797652" y="-36687"/>
                  <a:pt x="2972890" y="5885"/>
                  <a:pt x="3215204" y="0"/>
                </a:cubicBezTo>
                <a:cubicBezTo>
                  <a:pt x="3457518" y="-5885"/>
                  <a:pt x="3552881" y="51279"/>
                  <a:pt x="3645408" y="0"/>
                </a:cubicBezTo>
                <a:cubicBezTo>
                  <a:pt x="3737935" y="-51279"/>
                  <a:pt x="4263726" y="79498"/>
                  <a:pt x="4528457" y="0"/>
                </a:cubicBezTo>
                <a:cubicBezTo>
                  <a:pt x="4537384" y="209387"/>
                  <a:pt x="4513517" y="296335"/>
                  <a:pt x="4528457" y="441732"/>
                </a:cubicBezTo>
                <a:cubicBezTo>
                  <a:pt x="4543397" y="587129"/>
                  <a:pt x="4483833" y="732518"/>
                  <a:pt x="4528457" y="1000886"/>
                </a:cubicBezTo>
                <a:cubicBezTo>
                  <a:pt x="4573081" y="1269254"/>
                  <a:pt x="4523395" y="1344030"/>
                  <a:pt x="4528457" y="1481758"/>
                </a:cubicBezTo>
                <a:cubicBezTo>
                  <a:pt x="4533519" y="1619486"/>
                  <a:pt x="4495869" y="1862658"/>
                  <a:pt x="4528457" y="2119194"/>
                </a:cubicBezTo>
                <a:cubicBezTo>
                  <a:pt x="4561045" y="2375730"/>
                  <a:pt x="4476011" y="2448755"/>
                  <a:pt x="4528457" y="2678348"/>
                </a:cubicBezTo>
                <a:cubicBezTo>
                  <a:pt x="4580903" y="2907941"/>
                  <a:pt x="4509579" y="3046437"/>
                  <a:pt x="4528457" y="3237502"/>
                </a:cubicBezTo>
                <a:cubicBezTo>
                  <a:pt x="4547335" y="3428567"/>
                  <a:pt x="4481771" y="3583835"/>
                  <a:pt x="4528457" y="3914078"/>
                </a:cubicBezTo>
                <a:cubicBezTo>
                  <a:pt x="4377006" y="3917126"/>
                  <a:pt x="4210942" y="3858732"/>
                  <a:pt x="4007684" y="3914078"/>
                </a:cubicBezTo>
                <a:cubicBezTo>
                  <a:pt x="3804426" y="3969424"/>
                  <a:pt x="3779729" y="3898985"/>
                  <a:pt x="3577481" y="3914078"/>
                </a:cubicBezTo>
                <a:cubicBezTo>
                  <a:pt x="3375233" y="3929171"/>
                  <a:pt x="3269865" y="3902401"/>
                  <a:pt x="3056708" y="3914078"/>
                </a:cubicBezTo>
                <a:cubicBezTo>
                  <a:pt x="2843551" y="3925755"/>
                  <a:pt x="2687439" y="3904925"/>
                  <a:pt x="2490651" y="3914078"/>
                </a:cubicBezTo>
                <a:cubicBezTo>
                  <a:pt x="2293863" y="3923231"/>
                  <a:pt x="2032374" y="3890858"/>
                  <a:pt x="1834025" y="3914078"/>
                </a:cubicBezTo>
                <a:cubicBezTo>
                  <a:pt x="1635676" y="3937298"/>
                  <a:pt x="1450487" y="3850130"/>
                  <a:pt x="1267968" y="3914078"/>
                </a:cubicBezTo>
                <a:cubicBezTo>
                  <a:pt x="1085449" y="3978026"/>
                  <a:pt x="907129" y="3877926"/>
                  <a:pt x="792480" y="3914078"/>
                </a:cubicBezTo>
                <a:cubicBezTo>
                  <a:pt x="677831" y="3950230"/>
                  <a:pt x="186771" y="3912123"/>
                  <a:pt x="0" y="3914078"/>
                </a:cubicBezTo>
                <a:cubicBezTo>
                  <a:pt x="-58853" y="3662352"/>
                  <a:pt x="24724" y="3458199"/>
                  <a:pt x="0" y="3276642"/>
                </a:cubicBezTo>
                <a:cubicBezTo>
                  <a:pt x="-24724" y="3095085"/>
                  <a:pt x="59175" y="2814851"/>
                  <a:pt x="0" y="2678348"/>
                </a:cubicBezTo>
                <a:cubicBezTo>
                  <a:pt x="-59175" y="2541845"/>
                  <a:pt x="27600" y="2327902"/>
                  <a:pt x="0" y="2158334"/>
                </a:cubicBezTo>
                <a:cubicBezTo>
                  <a:pt x="-27600" y="1988766"/>
                  <a:pt x="60745" y="1773480"/>
                  <a:pt x="0" y="1638321"/>
                </a:cubicBezTo>
                <a:cubicBezTo>
                  <a:pt x="-60745" y="1503162"/>
                  <a:pt x="24983" y="1409338"/>
                  <a:pt x="0" y="1196590"/>
                </a:cubicBezTo>
                <a:cubicBezTo>
                  <a:pt x="-24983" y="983842"/>
                  <a:pt x="4832" y="836780"/>
                  <a:pt x="0" y="637436"/>
                </a:cubicBezTo>
                <a:cubicBezTo>
                  <a:pt x="-4832" y="438092"/>
                  <a:pt x="24498" y="295980"/>
                  <a:pt x="0" y="0"/>
                </a:cubicBezTo>
                <a:close/>
              </a:path>
            </a:pathLst>
          </a:custGeom>
          <a:ln>
            <a:solidFill>
              <a:schemeClr val="tx1"/>
            </a:solidFill>
            <a:extLst>
              <a:ext uri="{C807C97D-BFC1-408E-A445-0C87EB9F89A2}">
                <ask:lineSketchStyleProps xmlns:ask="http://schemas.microsoft.com/office/drawing/2018/sketchyshapes" sd="3974026758">
                  <a:prstGeom prst="rect">
                    <a:avLst/>
                  </a:prstGeom>
                  <ask:type>
                    <ask:lineSketchScribble/>
                  </ask:type>
                </ask:lineSketchStyleProps>
              </a:ext>
            </a:extLst>
          </a:ln>
        </p:spPr>
      </p:pic>
      <p:sp>
        <p:nvSpPr>
          <p:cNvPr id="6" name="Ορθογώνιο: Στρογγύλεμα γωνιών 5">
            <a:extLst>
              <a:ext uri="{FF2B5EF4-FFF2-40B4-BE49-F238E27FC236}">
                <a16:creationId xmlns:a16="http://schemas.microsoft.com/office/drawing/2014/main" id="{23D394F6-3B52-85BC-5B2F-3B52B0C482BB}"/>
              </a:ext>
            </a:extLst>
          </p:cNvPr>
          <p:cNvSpPr/>
          <p:nvPr/>
        </p:nvSpPr>
        <p:spPr>
          <a:xfrm>
            <a:off x="7108370" y="5965371"/>
            <a:ext cx="4767943" cy="4615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dirty="0"/>
              <a:t>Περιοδικό</a:t>
            </a:r>
            <a:r>
              <a:rPr lang="el-GR" sz="1200" i="1" dirty="0"/>
              <a:t> Μαθητική Εστία</a:t>
            </a:r>
            <a:r>
              <a:rPr lang="el-GR" sz="1200" dirty="0"/>
              <a:t>, Φεβρουάριος –Μάιος 1963-1964, σελ. 55.  </a:t>
            </a:r>
          </a:p>
        </p:txBody>
      </p:sp>
    </p:spTree>
    <p:extLst>
      <p:ext uri="{BB962C8B-B14F-4D97-AF65-F5344CB8AC3E}">
        <p14:creationId xmlns:p14="http://schemas.microsoft.com/office/powerpoint/2010/main" val="248662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E8E89-E297-72B4-0C6F-F276858F0AE7}"/>
            </a:ext>
          </a:extLst>
        </p:cNvPr>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389F0F29-0164-FE52-1D9A-BF16D866590A}"/>
              </a:ext>
            </a:extLst>
          </p:cNvPr>
          <p:cNvSpPr/>
          <p:nvPr/>
        </p:nvSpPr>
        <p:spPr>
          <a:xfrm>
            <a:off x="685877" y="395785"/>
            <a:ext cx="9031328" cy="1542197"/>
          </a:xfrm>
          <a:custGeom>
            <a:avLst/>
            <a:gdLst>
              <a:gd name="csX0" fmla="*/ 0 w 9031328"/>
              <a:gd name="csY0" fmla="*/ 257038 h 1542197"/>
              <a:gd name="csX1" fmla="*/ 257038 w 9031328"/>
              <a:gd name="csY1" fmla="*/ 0 h 1542197"/>
              <a:gd name="csX2" fmla="*/ 995200 w 9031328"/>
              <a:gd name="csY2" fmla="*/ 0 h 1542197"/>
              <a:gd name="csX3" fmla="*/ 1307499 w 9031328"/>
              <a:gd name="csY3" fmla="*/ 0 h 1542197"/>
              <a:gd name="csX4" fmla="*/ 1619798 w 9031328"/>
              <a:gd name="csY4" fmla="*/ 0 h 1542197"/>
              <a:gd name="csX5" fmla="*/ 1932098 w 9031328"/>
              <a:gd name="csY5" fmla="*/ 0 h 1542197"/>
              <a:gd name="csX6" fmla="*/ 2329569 w 9031328"/>
              <a:gd name="csY6" fmla="*/ 0 h 1542197"/>
              <a:gd name="csX7" fmla="*/ 2641869 w 9031328"/>
              <a:gd name="csY7" fmla="*/ 0 h 1542197"/>
              <a:gd name="csX8" fmla="*/ 3039340 w 9031328"/>
              <a:gd name="csY8" fmla="*/ 0 h 1542197"/>
              <a:gd name="csX9" fmla="*/ 3521985 w 9031328"/>
              <a:gd name="csY9" fmla="*/ 0 h 1542197"/>
              <a:gd name="csX10" fmla="*/ 4174974 w 9031328"/>
              <a:gd name="csY10" fmla="*/ 0 h 1542197"/>
              <a:gd name="csX11" fmla="*/ 4487273 w 9031328"/>
              <a:gd name="csY11" fmla="*/ 0 h 1542197"/>
              <a:gd name="csX12" fmla="*/ 5055090 w 9031328"/>
              <a:gd name="csY12" fmla="*/ 0 h 1542197"/>
              <a:gd name="csX13" fmla="*/ 5622907 w 9031328"/>
              <a:gd name="csY13" fmla="*/ 0 h 1542197"/>
              <a:gd name="csX14" fmla="*/ 5935206 w 9031328"/>
              <a:gd name="csY14" fmla="*/ 0 h 1542197"/>
              <a:gd name="csX15" fmla="*/ 6417850 w 9031328"/>
              <a:gd name="csY15" fmla="*/ 0 h 1542197"/>
              <a:gd name="csX16" fmla="*/ 6815322 w 9031328"/>
              <a:gd name="csY16" fmla="*/ 0 h 1542197"/>
              <a:gd name="csX17" fmla="*/ 7468311 w 9031328"/>
              <a:gd name="csY17" fmla="*/ 0 h 1542197"/>
              <a:gd name="csX18" fmla="*/ 8036128 w 9031328"/>
              <a:gd name="csY18" fmla="*/ 0 h 1542197"/>
              <a:gd name="csX19" fmla="*/ 8774290 w 9031328"/>
              <a:gd name="csY19" fmla="*/ 0 h 1542197"/>
              <a:gd name="csX20" fmla="*/ 9031328 w 9031328"/>
              <a:gd name="csY20" fmla="*/ 257038 h 1542197"/>
              <a:gd name="csX21" fmla="*/ 9031328 w 9031328"/>
              <a:gd name="csY21" fmla="*/ 750536 h 1542197"/>
              <a:gd name="csX22" fmla="*/ 9031328 w 9031328"/>
              <a:gd name="csY22" fmla="*/ 1285159 h 1542197"/>
              <a:gd name="csX23" fmla="*/ 8774290 w 9031328"/>
              <a:gd name="csY23" fmla="*/ 1542197 h 1542197"/>
              <a:gd name="csX24" fmla="*/ 8461991 w 9031328"/>
              <a:gd name="csY24" fmla="*/ 1542197 h 1542197"/>
              <a:gd name="csX25" fmla="*/ 8149692 w 9031328"/>
              <a:gd name="csY25" fmla="*/ 1542197 h 1542197"/>
              <a:gd name="csX26" fmla="*/ 7837392 w 9031328"/>
              <a:gd name="csY26" fmla="*/ 1542197 h 1542197"/>
              <a:gd name="csX27" fmla="*/ 7184403 w 9031328"/>
              <a:gd name="csY27" fmla="*/ 1542197 h 1542197"/>
              <a:gd name="csX28" fmla="*/ 6531414 w 9031328"/>
              <a:gd name="csY28" fmla="*/ 1542197 h 1542197"/>
              <a:gd name="csX29" fmla="*/ 6048769 w 9031328"/>
              <a:gd name="csY29" fmla="*/ 1542197 h 1542197"/>
              <a:gd name="csX30" fmla="*/ 5566125 w 9031328"/>
              <a:gd name="csY30" fmla="*/ 1542197 h 1542197"/>
              <a:gd name="csX31" fmla="*/ 5253826 w 9031328"/>
              <a:gd name="csY31" fmla="*/ 1542197 h 1542197"/>
              <a:gd name="csX32" fmla="*/ 4941527 w 9031328"/>
              <a:gd name="csY32" fmla="*/ 1542197 h 1542197"/>
              <a:gd name="csX33" fmla="*/ 4203365 w 9031328"/>
              <a:gd name="csY33" fmla="*/ 1542197 h 1542197"/>
              <a:gd name="csX34" fmla="*/ 3635548 w 9031328"/>
              <a:gd name="csY34" fmla="*/ 1542197 h 1542197"/>
              <a:gd name="csX35" fmla="*/ 3323249 w 9031328"/>
              <a:gd name="csY35" fmla="*/ 1542197 h 1542197"/>
              <a:gd name="csX36" fmla="*/ 2925777 w 9031328"/>
              <a:gd name="csY36" fmla="*/ 1542197 h 1542197"/>
              <a:gd name="csX37" fmla="*/ 2272788 w 9031328"/>
              <a:gd name="csY37" fmla="*/ 1542197 h 1542197"/>
              <a:gd name="csX38" fmla="*/ 1875316 w 9031328"/>
              <a:gd name="csY38" fmla="*/ 1542197 h 1542197"/>
              <a:gd name="csX39" fmla="*/ 1563017 w 9031328"/>
              <a:gd name="csY39" fmla="*/ 1542197 h 1542197"/>
              <a:gd name="csX40" fmla="*/ 824855 w 9031328"/>
              <a:gd name="csY40" fmla="*/ 1542197 h 1542197"/>
              <a:gd name="csX41" fmla="*/ 257038 w 9031328"/>
              <a:gd name="csY41" fmla="*/ 1542197 h 1542197"/>
              <a:gd name="csX42" fmla="*/ 0 w 9031328"/>
              <a:gd name="csY42" fmla="*/ 1285159 h 1542197"/>
              <a:gd name="csX43" fmla="*/ 0 w 9031328"/>
              <a:gd name="csY43" fmla="*/ 750536 h 1542197"/>
              <a:gd name="csX44" fmla="*/ 0 w 9031328"/>
              <a:gd name="csY44" fmla="*/ 257038 h 1542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031328" h="1542197" fill="none" extrusionOk="0">
                <a:moveTo>
                  <a:pt x="0" y="257038"/>
                </a:moveTo>
                <a:cubicBezTo>
                  <a:pt x="3729" y="122258"/>
                  <a:pt x="109851" y="34533"/>
                  <a:pt x="257038" y="0"/>
                </a:cubicBezTo>
                <a:cubicBezTo>
                  <a:pt x="561135" y="-39558"/>
                  <a:pt x="657078" y="13433"/>
                  <a:pt x="995200" y="0"/>
                </a:cubicBezTo>
                <a:cubicBezTo>
                  <a:pt x="1333322" y="-13433"/>
                  <a:pt x="1227809" y="24000"/>
                  <a:pt x="1307499" y="0"/>
                </a:cubicBezTo>
                <a:cubicBezTo>
                  <a:pt x="1387189" y="-24000"/>
                  <a:pt x="1491632" y="37015"/>
                  <a:pt x="1619798" y="0"/>
                </a:cubicBezTo>
                <a:cubicBezTo>
                  <a:pt x="1747964" y="-37015"/>
                  <a:pt x="1805781" y="21578"/>
                  <a:pt x="1932098" y="0"/>
                </a:cubicBezTo>
                <a:cubicBezTo>
                  <a:pt x="2058415" y="-21578"/>
                  <a:pt x="2210198" y="32761"/>
                  <a:pt x="2329569" y="0"/>
                </a:cubicBezTo>
                <a:cubicBezTo>
                  <a:pt x="2448940" y="-32761"/>
                  <a:pt x="2506161" y="31833"/>
                  <a:pt x="2641869" y="0"/>
                </a:cubicBezTo>
                <a:cubicBezTo>
                  <a:pt x="2777577" y="-31833"/>
                  <a:pt x="2958127" y="37801"/>
                  <a:pt x="3039340" y="0"/>
                </a:cubicBezTo>
                <a:cubicBezTo>
                  <a:pt x="3120553" y="-37801"/>
                  <a:pt x="3389843" y="37750"/>
                  <a:pt x="3521985" y="0"/>
                </a:cubicBezTo>
                <a:cubicBezTo>
                  <a:pt x="3654128" y="-37750"/>
                  <a:pt x="3956004" y="43652"/>
                  <a:pt x="4174974" y="0"/>
                </a:cubicBezTo>
                <a:cubicBezTo>
                  <a:pt x="4393944" y="-43652"/>
                  <a:pt x="4405029" y="19458"/>
                  <a:pt x="4487273" y="0"/>
                </a:cubicBezTo>
                <a:cubicBezTo>
                  <a:pt x="4569517" y="-19458"/>
                  <a:pt x="4878216" y="55485"/>
                  <a:pt x="5055090" y="0"/>
                </a:cubicBezTo>
                <a:cubicBezTo>
                  <a:pt x="5231964" y="-55485"/>
                  <a:pt x="5382508" y="63701"/>
                  <a:pt x="5622907" y="0"/>
                </a:cubicBezTo>
                <a:cubicBezTo>
                  <a:pt x="5863306" y="-63701"/>
                  <a:pt x="5813129" y="25183"/>
                  <a:pt x="5935206" y="0"/>
                </a:cubicBezTo>
                <a:cubicBezTo>
                  <a:pt x="6057283" y="-25183"/>
                  <a:pt x="6260052" y="31707"/>
                  <a:pt x="6417850" y="0"/>
                </a:cubicBezTo>
                <a:cubicBezTo>
                  <a:pt x="6575648" y="-31707"/>
                  <a:pt x="6666971" y="28656"/>
                  <a:pt x="6815322" y="0"/>
                </a:cubicBezTo>
                <a:cubicBezTo>
                  <a:pt x="6963673" y="-28656"/>
                  <a:pt x="7287063" y="22694"/>
                  <a:pt x="7468311" y="0"/>
                </a:cubicBezTo>
                <a:cubicBezTo>
                  <a:pt x="7649559" y="-22694"/>
                  <a:pt x="7759437" y="24261"/>
                  <a:pt x="8036128" y="0"/>
                </a:cubicBezTo>
                <a:cubicBezTo>
                  <a:pt x="8312819" y="-24261"/>
                  <a:pt x="8604595" y="43631"/>
                  <a:pt x="8774290" y="0"/>
                </a:cubicBezTo>
                <a:cubicBezTo>
                  <a:pt x="8926525" y="-9184"/>
                  <a:pt x="9030061" y="118383"/>
                  <a:pt x="9031328" y="257038"/>
                </a:cubicBezTo>
                <a:cubicBezTo>
                  <a:pt x="9054368" y="498147"/>
                  <a:pt x="8981576" y="641116"/>
                  <a:pt x="9031328" y="750536"/>
                </a:cubicBezTo>
                <a:cubicBezTo>
                  <a:pt x="9081080" y="859956"/>
                  <a:pt x="9013379" y="1118930"/>
                  <a:pt x="9031328" y="1285159"/>
                </a:cubicBezTo>
                <a:cubicBezTo>
                  <a:pt x="9052339" y="1409008"/>
                  <a:pt x="8914273" y="1569246"/>
                  <a:pt x="8774290" y="1542197"/>
                </a:cubicBezTo>
                <a:cubicBezTo>
                  <a:pt x="8705942" y="1567280"/>
                  <a:pt x="8616531" y="1542179"/>
                  <a:pt x="8461991" y="1542197"/>
                </a:cubicBezTo>
                <a:cubicBezTo>
                  <a:pt x="8307451" y="1542215"/>
                  <a:pt x="8278860" y="1517507"/>
                  <a:pt x="8149692" y="1542197"/>
                </a:cubicBezTo>
                <a:cubicBezTo>
                  <a:pt x="8020524" y="1566887"/>
                  <a:pt x="7904779" y="1515932"/>
                  <a:pt x="7837392" y="1542197"/>
                </a:cubicBezTo>
                <a:cubicBezTo>
                  <a:pt x="7770005" y="1568462"/>
                  <a:pt x="7379544" y="1475183"/>
                  <a:pt x="7184403" y="1542197"/>
                </a:cubicBezTo>
                <a:cubicBezTo>
                  <a:pt x="6989262" y="1609211"/>
                  <a:pt x="6802502" y="1529894"/>
                  <a:pt x="6531414" y="1542197"/>
                </a:cubicBezTo>
                <a:cubicBezTo>
                  <a:pt x="6260326" y="1554500"/>
                  <a:pt x="6183590" y="1540441"/>
                  <a:pt x="6048769" y="1542197"/>
                </a:cubicBezTo>
                <a:cubicBezTo>
                  <a:pt x="5913949" y="1543953"/>
                  <a:pt x="5805024" y="1522237"/>
                  <a:pt x="5566125" y="1542197"/>
                </a:cubicBezTo>
                <a:cubicBezTo>
                  <a:pt x="5327226" y="1562157"/>
                  <a:pt x="5348821" y="1527810"/>
                  <a:pt x="5253826" y="1542197"/>
                </a:cubicBezTo>
                <a:cubicBezTo>
                  <a:pt x="5158831" y="1556584"/>
                  <a:pt x="5017457" y="1528958"/>
                  <a:pt x="4941527" y="1542197"/>
                </a:cubicBezTo>
                <a:cubicBezTo>
                  <a:pt x="4865597" y="1555436"/>
                  <a:pt x="4356145" y="1540652"/>
                  <a:pt x="4203365" y="1542197"/>
                </a:cubicBezTo>
                <a:cubicBezTo>
                  <a:pt x="4050585" y="1543742"/>
                  <a:pt x="3843993" y="1533036"/>
                  <a:pt x="3635548" y="1542197"/>
                </a:cubicBezTo>
                <a:cubicBezTo>
                  <a:pt x="3427103" y="1551358"/>
                  <a:pt x="3417284" y="1522250"/>
                  <a:pt x="3323249" y="1542197"/>
                </a:cubicBezTo>
                <a:cubicBezTo>
                  <a:pt x="3229214" y="1562144"/>
                  <a:pt x="3081046" y="1509462"/>
                  <a:pt x="2925777" y="1542197"/>
                </a:cubicBezTo>
                <a:cubicBezTo>
                  <a:pt x="2770508" y="1574932"/>
                  <a:pt x="2445738" y="1535592"/>
                  <a:pt x="2272788" y="1542197"/>
                </a:cubicBezTo>
                <a:cubicBezTo>
                  <a:pt x="2099838" y="1548802"/>
                  <a:pt x="1968158" y="1501521"/>
                  <a:pt x="1875316" y="1542197"/>
                </a:cubicBezTo>
                <a:cubicBezTo>
                  <a:pt x="1782474" y="1582873"/>
                  <a:pt x="1638978" y="1538907"/>
                  <a:pt x="1563017" y="1542197"/>
                </a:cubicBezTo>
                <a:cubicBezTo>
                  <a:pt x="1487056" y="1545487"/>
                  <a:pt x="1020441" y="1530783"/>
                  <a:pt x="824855" y="1542197"/>
                </a:cubicBezTo>
                <a:cubicBezTo>
                  <a:pt x="629269" y="1553611"/>
                  <a:pt x="453094" y="1516912"/>
                  <a:pt x="257038" y="1542197"/>
                </a:cubicBezTo>
                <a:cubicBezTo>
                  <a:pt x="111721" y="1548034"/>
                  <a:pt x="11939" y="1435900"/>
                  <a:pt x="0" y="1285159"/>
                </a:cubicBezTo>
                <a:cubicBezTo>
                  <a:pt x="-62584" y="1052660"/>
                  <a:pt x="20443" y="871387"/>
                  <a:pt x="0" y="750536"/>
                </a:cubicBezTo>
                <a:cubicBezTo>
                  <a:pt x="-20443" y="629685"/>
                  <a:pt x="53783" y="360285"/>
                  <a:pt x="0" y="257038"/>
                </a:cubicBezTo>
                <a:close/>
              </a:path>
              <a:path w="9031328" h="1542197" stroke="0" extrusionOk="0">
                <a:moveTo>
                  <a:pt x="0" y="257038"/>
                </a:moveTo>
                <a:cubicBezTo>
                  <a:pt x="10427" y="107283"/>
                  <a:pt x="117070" y="-24800"/>
                  <a:pt x="257038" y="0"/>
                </a:cubicBezTo>
                <a:cubicBezTo>
                  <a:pt x="512157" y="-66635"/>
                  <a:pt x="711009" y="34131"/>
                  <a:pt x="910027" y="0"/>
                </a:cubicBezTo>
                <a:cubicBezTo>
                  <a:pt x="1109045" y="-34131"/>
                  <a:pt x="1184345" y="7162"/>
                  <a:pt x="1307499" y="0"/>
                </a:cubicBezTo>
                <a:cubicBezTo>
                  <a:pt x="1430653" y="-7162"/>
                  <a:pt x="1744779" y="11158"/>
                  <a:pt x="1960488" y="0"/>
                </a:cubicBezTo>
                <a:cubicBezTo>
                  <a:pt x="2176197" y="-11158"/>
                  <a:pt x="2287322" y="8592"/>
                  <a:pt x="2613478" y="0"/>
                </a:cubicBezTo>
                <a:cubicBezTo>
                  <a:pt x="2939634" y="-8592"/>
                  <a:pt x="2892341" y="11034"/>
                  <a:pt x="3010949" y="0"/>
                </a:cubicBezTo>
                <a:cubicBezTo>
                  <a:pt x="3129557" y="-11034"/>
                  <a:pt x="3284109" y="704"/>
                  <a:pt x="3408421" y="0"/>
                </a:cubicBezTo>
                <a:cubicBezTo>
                  <a:pt x="3532733" y="-704"/>
                  <a:pt x="3989783" y="17683"/>
                  <a:pt x="4146583" y="0"/>
                </a:cubicBezTo>
                <a:cubicBezTo>
                  <a:pt x="4303383" y="-17683"/>
                  <a:pt x="4461572" y="6269"/>
                  <a:pt x="4544055" y="0"/>
                </a:cubicBezTo>
                <a:cubicBezTo>
                  <a:pt x="4626538" y="-6269"/>
                  <a:pt x="5048065" y="67722"/>
                  <a:pt x="5282217" y="0"/>
                </a:cubicBezTo>
                <a:cubicBezTo>
                  <a:pt x="5516369" y="-67722"/>
                  <a:pt x="5529793" y="23233"/>
                  <a:pt x="5764861" y="0"/>
                </a:cubicBezTo>
                <a:cubicBezTo>
                  <a:pt x="5999929" y="-23233"/>
                  <a:pt x="6130936" y="5410"/>
                  <a:pt x="6247505" y="0"/>
                </a:cubicBezTo>
                <a:cubicBezTo>
                  <a:pt x="6364074" y="-5410"/>
                  <a:pt x="6537837" y="24655"/>
                  <a:pt x="6815322" y="0"/>
                </a:cubicBezTo>
                <a:cubicBezTo>
                  <a:pt x="7092807" y="-24655"/>
                  <a:pt x="7120718" y="47602"/>
                  <a:pt x="7212794" y="0"/>
                </a:cubicBezTo>
                <a:cubicBezTo>
                  <a:pt x="7304870" y="-47602"/>
                  <a:pt x="7545740" y="70286"/>
                  <a:pt x="7865783" y="0"/>
                </a:cubicBezTo>
                <a:cubicBezTo>
                  <a:pt x="8185826" y="-70286"/>
                  <a:pt x="8101817" y="1821"/>
                  <a:pt x="8263255" y="0"/>
                </a:cubicBezTo>
                <a:cubicBezTo>
                  <a:pt x="8424693" y="-1821"/>
                  <a:pt x="8616920" y="12205"/>
                  <a:pt x="8774290" y="0"/>
                </a:cubicBezTo>
                <a:cubicBezTo>
                  <a:pt x="8897437" y="-22316"/>
                  <a:pt x="9042071" y="82755"/>
                  <a:pt x="9031328" y="257038"/>
                </a:cubicBezTo>
                <a:cubicBezTo>
                  <a:pt x="9040464" y="380596"/>
                  <a:pt x="9001407" y="642849"/>
                  <a:pt x="9031328" y="760817"/>
                </a:cubicBezTo>
                <a:cubicBezTo>
                  <a:pt x="9061249" y="878785"/>
                  <a:pt x="9009667" y="1121559"/>
                  <a:pt x="9031328" y="1285159"/>
                </a:cubicBezTo>
                <a:cubicBezTo>
                  <a:pt x="9001448" y="1420847"/>
                  <a:pt x="8908885" y="1540337"/>
                  <a:pt x="8774290" y="1542197"/>
                </a:cubicBezTo>
                <a:cubicBezTo>
                  <a:pt x="8591114" y="1585180"/>
                  <a:pt x="8539206" y="1533735"/>
                  <a:pt x="8376818" y="1542197"/>
                </a:cubicBezTo>
                <a:cubicBezTo>
                  <a:pt x="8214430" y="1550659"/>
                  <a:pt x="8059234" y="1520722"/>
                  <a:pt x="7894174" y="1542197"/>
                </a:cubicBezTo>
                <a:cubicBezTo>
                  <a:pt x="7729114" y="1563672"/>
                  <a:pt x="7662066" y="1541410"/>
                  <a:pt x="7581875" y="1542197"/>
                </a:cubicBezTo>
                <a:cubicBezTo>
                  <a:pt x="7501684" y="1542984"/>
                  <a:pt x="7186518" y="1488468"/>
                  <a:pt x="7014058" y="1542197"/>
                </a:cubicBezTo>
                <a:cubicBezTo>
                  <a:pt x="6841598" y="1595926"/>
                  <a:pt x="6614937" y="1533364"/>
                  <a:pt x="6446241" y="1542197"/>
                </a:cubicBezTo>
                <a:cubicBezTo>
                  <a:pt x="6277545" y="1551030"/>
                  <a:pt x="6089409" y="1503405"/>
                  <a:pt x="5878424" y="1542197"/>
                </a:cubicBezTo>
                <a:cubicBezTo>
                  <a:pt x="5667439" y="1580989"/>
                  <a:pt x="5577899" y="1529151"/>
                  <a:pt x="5480953" y="1542197"/>
                </a:cubicBezTo>
                <a:cubicBezTo>
                  <a:pt x="5384007" y="1555243"/>
                  <a:pt x="5154410" y="1488051"/>
                  <a:pt x="4998308" y="1542197"/>
                </a:cubicBezTo>
                <a:cubicBezTo>
                  <a:pt x="4842207" y="1596343"/>
                  <a:pt x="4713208" y="1498142"/>
                  <a:pt x="4600837" y="1542197"/>
                </a:cubicBezTo>
                <a:cubicBezTo>
                  <a:pt x="4488466" y="1586252"/>
                  <a:pt x="4214929" y="1512167"/>
                  <a:pt x="4033020" y="1542197"/>
                </a:cubicBezTo>
                <a:cubicBezTo>
                  <a:pt x="3851111" y="1572227"/>
                  <a:pt x="3651105" y="1502797"/>
                  <a:pt x="3550375" y="1542197"/>
                </a:cubicBezTo>
                <a:cubicBezTo>
                  <a:pt x="3449645" y="1581597"/>
                  <a:pt x="3261407" y="1538188"/>
                  <a:pt x="3152904" y="1542197"/>
                </a:cubicBezTo>
                <a:cubicBezTo>
                  <a:pt x="3044401" y="1546206"/>
                  <a:pt x="2896227" y="1496751"/>
                  <a:pt x="2755432" y="1542197"/>
                </a:cubicBezTo>
                <a:cubicBezTo>
                  <a:pt x="2614637" y="1587643"/>
                  <a:pt x="2378914" y="1513155"/>
                  <a:pt x="2272788" y="1542197"/>
                </a:cubicBezTo>
                <a:cubicBezTo>
                  <a:pt x="2166662" y="1571239"/>
                  <a:pt x="1968211" y="1515988"/>
                  <a:pt x="1704971" y="1542197"/>
                </a:cubicBezTo>
                <a:cubicBezTo>
                  <a:pt x="1441731" y="1568406"/>
                  <a:pt x="1261599" y="1480191"/>
                  <a:pt x="966809" y="1542197"/>
                </a:cubicBezTo>
                <a:cubicBezTo>
                  <a:pt x="672019" y="1604203"/>
                  <a:pt x="606551" y="1499570"/>
                  <a:pt x="257038" y="1542197"/>
                </a:cubicBezTo>
                <a:cubicBezTo>
                  <a:pt x="89424" y="1564490"/>
                  <a:pt x="11725" y="1448173"/>
                  <a:pt x="0" y="1285159"/>
                </a:cubicBezTo>
                <a:cubicBezTo>
                  <a:pt x="-39237" y="1146958"/>
                  <a:pt x="51592" y="979502"/>
                  <a:pt x="0" y="781380"/>
                </a:cubicBezTo>
                <a:cubicBezTo>
                  <a:pt x="-51592" y="583258"/>
                  <a:pt x="53532" y="370844"/>
                  <a:pt x="0" y="257038"/>
                </a:cubicBezTo>
                <a:close/>
              </a:path>
            </a:pathLst>
          </a:custGeom>
          <a:solidFill>
            <a:srgbClr val="FFFF00"/>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2400" b="1" dirty="0"/>
              <a:t>Σε ποιον γραμματικό  χρόνο  μιλάνε  τα πρόσωπα των κειμένων;</a:t>
            </a:r>
          </a:p>
          <a:p>
            <a:pPr algn="ctr"/>
            <a:endParaRPr lang="el-GR" b="1" dirty="0"/>
          </a:p>
        </p:txBody>
      </p:sp>
      <p:sp>
        <p:nvSpPr>
          <p:cNvPr id="2" name="Ορθογώνιο: Στρογγύλεμα γωνιών 1">
            <a:extLst>
              <a:ext uri="{FF2B5EF4-FFF2-40B4-BE49-F238E27FC236}">
                <a16:creationId xmlns:a16="http://schemas.microsoft.com/office/drawing/2014/main" id="{DDA349D8-C1AC-8383-A237-9C874D29C540}"/>
              </a:ext>
            </a:extLst>
          </p:cNvPr>
          <p:cNvSpPr/>
          <p:nvPr/>
        </p:nvSpPr>
        <p:spPr>
          <a:xfrm>
            <a:off x="685877" y="2318657"/>
            <a:ext cx="4974694" cy="1719943"/>
          </a:xfrm>
          <a:custGeom>
            <a:avLst/>
            <a:gdLst>
              <a:gd name="csX0" fmla="*/ 0 w 4974694"/>
              <a:gd name="csY0" fmla="*/ 286663 h 1719943"/>
              <a:gd name="csX1" fmla="*/ 286663 w 4974694"/>
              <a:gd name="csY1" fmla="*/ 0 h 1719943"/>
              <a:gd name="csX2" fmla="*/ 924861 w 4974694"/>
              <a:gd name="csY2" fmla="*/ 0 h 1719943"/>
              <a:gd name="csX3" fmla="*/ 1431019 w 4974694"/>
              <a:gd name="csY3" fmla="*/ 0 h 1719943"/>
              <a:gd name="csX4" fmla="*/ 1893162 w 4974694"/>
              <a:gd name="csY4" fmla="*/ 0 h 1719943"/>
              <a:gd name="csX5" fmla="*/ 2443333 w 4974694"/>
              <a:gd name="csY5" fmla="*/ 0 h 1719943"/>
              <a:gd name="csX6" fmla="*/ 2949491 w 4974694"/>
              <a:gd name="csY6" fmla="*/ 0 h 1719943"/>
              <a:gd name="csX7" fmla="*/ 3411634 w 4974694"/>
              <a:gd name="csY7" fmla="*/ 0 h 1719943"/>
              <a:gd name="csX8" fmla="*/ 3873778 w 4974694"/>
              <a:gd name="csY8" fmla="*/ 0 h 1719943"/>
              <a:gd name="csX9" fmla="*/ 4688031 w 4974694"/>
              <a:gd name="csY9" fmla="*/ 0 h 1719943"/>
              <a:gd name="csX10" fmla="*/ 4974694 w 4974694"/>
              <a:gd name="csY10" fmla="*/ 286663 h 1719943"/>
              <a:gd name="csX11" fmla="*/ 4974694 w 4974694"/>
              <a:gd name="csY11" fmla="*/ 871438 h 1719943"/>
              <a:gd name="csX12" fmla="*/ 4974694 w 4974694"/>
              <a:gd name="csY12" fmla="*/ 1433280 h 1719943"/>
              <a:gd name="csX13" fmla="*/ 4688031 w 4974694"/>
              <a:gd name="csY13" fmla="*/ 1719943 h 1719943"/>
              <a:gd name="csX14" fmla="*/ 4225887 w 4974694"/>
              <a:gd name="csY14" fmla="*/ 1719943 h 1719943"/>
              <a:gd name="csX15" fmla="*/ 3675716 w 4974694"/>
              <a:gd name="csY15" fmla="*/ 1719943 h 1719943"/>
              <a:gd name="csX16" fmla="*/ 3213573 w 4974694"/>
              <a:gd name="csY16" fmla="*/ 1719943 h 1719943"/>
              <a:gd name="csX17" fmla="*/ 2751429 w 4974694"/>
              <a:gd name="csY17" fmla="*/ 1719943 h 1719943"/>
              <a:gd name="csX18" fmla="*/ 2333299 w 4974694"/>
              <a:gd name="csY18" fmla="*/ 1719943 h 1719943"/>
              <a:gd name="csX19" fmla="*/ 1915169 w 4974694"/>
              <a:gd name="csY19" fmla="*/ 1719943 h 1719943"/>
              <a:gd name="csX20" fmla="*/ 1497039 w 4974694"/>
              <a:gd name="csY20" fmla="*/ 1719943 h 1719943"/>
              <a:gd name="csX21" fmla="*/ 1034896 w 4974694"/>
              <a:gd name="csY21" fmla="*/ 1719943 h 1719943"/>
              <a:gd name="csX22" fmla="*/ 286663 w 4974694"/>
              <a:gd name="csY22" fmla="*/ 1719943 h 1719943"/>
              <a:gd name="csX23" fmla="*/ 0 w 4974694"/>
              <a:gd name="csY23" fmla="*/ 1433280 h 1719943"/>
              <a:gd name="csX24" fmla="*/ 0 w 4974694"/>
              <a:gd name="csY24" fmla="*/ 837039 h 1719943"/>
              <a:gd name="csX25" fmla="*/ 0 w 4974694"/>
              <a:gd name="csY25" fmla="*/ 286663 h 1719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974694" h="1719943" fill="none" extrusionOk="0">
                <a:moveTo>
                  <a:pt x="0" y="286663"/>
                </a:moveTo>
                <a:cubicBezTo>
                  <a:pt x="18400" y="125971"/>
                  <a:pt x="115259" y="21035"/>
                  <a:pt x="286663" y="0"/>
                </a:cubicBezTo>
                <a:cubicBezTo>
                  <a:pt x="448070" y="-25282"/>
                  <a:pt x="648378" y="31757"/>
                  <a:pt x="924861" y="0"/>
                </a:cubicBezTo>
                <a:cubicBezTo>
                  <a:pt x="1201344" y="-31757"/>
                  <a:pt x="1298128" y="32692"/>
                  <a:pt x="1431019" y="0"/>
                </a:cubicBezTo>
                <a:cubicBezTo>
                  <a:pt x="1563910" y="-32692"/>
                  <a:pt x="1739404" y="40159"/>
                  <a:pt x="1893162" y="0"/>
                </a:cubicBezTo>
                <a:cubicBezTo>
                  <a:pt x="2046920" y="-40159"/>
                  <a:pt x="2256240" y="20281"/>
                  <a:pt x="2443333" y="0"/>
                </a:cubicBezTo>
                <a:cubicBezTo>
                  <a:pt x="2630426" y="-20281"/>
                  <a:pt x="2785720" y="23869"/>
                  <a:pt x="2949491" y="0"/>
                </a:cubicBezTo>
                <a:cubicBezTo>
                  <a:pt x="3113262" y="-23869"/>
                  <a:pt x="3205098" y="45664"/>
                  <a:pt x="3411634" y="0"/>
                </a:cubicBezTo>
                <a:cubicBezTo>
                  <a:pt x="3618170" y="-45664"/>
                  <a:pt x="3676014" y="18785"/>
                  <a:pt x="3873778" y="0"/>
                </a:cubicBezTo>
                <a:cubicBezTo>
                  <a:pt x="4071542" y="-18785"/>
                  <a:pt x="4310752" y="62365"/>
                  <a:pt x="4688031" y="0"/>
                </a:cubicBezTo>
                <a:cubicBezTo>
                  <a:pt x="4858144" y="29632"/>
                  <a:pt x="4981011" y="138753"/>
                  <a:pt x="4974694" y="286663"/>
                </a:cubicBezTo>
                <a:cubicBezTo>
                  <a:pt x="5011032" y="471244"/>
                  <a:pt x="4962600" y="708277"/>
                  <a:pt x="4974694" y="871438"/>
                </a:cubicBezTo>
                <a:cubicBezTo>
                  <a:pt x="4986788" y="1034599"/>
                  <a:pt x="4950327" y="1182991"/>
                  <a:pt x="4974694" y="1433280"/>
                </a:cubicBezTo>
                <a:cubicBezTo>
                  <a:pt x="4950448" y="1587596"/>
                  <a:pt x="4836406" y="1701605"/>
                  <a:pt x="4688031" y="1719943"/>
                </a:cubicBezTo>
                <a:cubicBezTo>
                  <a:pt x="4460069" y="1752323"/>
                  <a:pt x="4357976" y="1685164"/>
                  <a:pt x="4225887" y="1719943"/>
                </a:cubicBezTo>
                <a:cubicBezTo>
                  <a:pt x="4093798" y="1754722"/>
                  <a:pt x="3834758" y="1710963"/>
                  <a:pt x="3675716" y="1719943"/>
                </a:cubicBezTo>
                <a:cubicBezTo>
                  <a:pt x="3516674" y="1728923"/>
                  <a:pt x="3419489" y="1713199"/>
                  <a:pt x="3213573" y="1719943"/>
                </a:cubicBezTo>
                <a:cubicBezTo>
                  <a:pt x="3007657" y="1726687"/>
                  <a:pt x="2939743" y="1682954"/>
                  <a:pt x="2751429" y="1719943"/>
                </a:cubicBezTo>
                <a:cubicBezTo>
                  <a:pt x="2563115" y="1756932"/>
                  <a:pt x="2448552" y="1679565"/>
                  <a:pt x="2333299" y="1719943"/>
                </a:cubicBezTo>
                <a:cubicBezTo>
                  <a:pt x="2218046" y="1760321"/>
                  <a:pt x="2068256" y="1674158"/>
                  <a:pt x="1915169" y="1719943"/>
                </a:cubicBezTo>
                <a:cubicBezTo>
                  <a:pt x="1762082" y="1765728"/>
                  <a:pt x="1581662" y="1676554"/>
                  <a:pt x="1497039" y="1719943"/>
                </a:cubicBezTo>
                <a:cubicBezTo>
                  <a:pt x="1412416" y="1763332"/>
                  <a:pt x="1258956" y="1688882"/>
                  <a:pt x="1034896" y="1719943"/>
                </a:cubicBezTo>
                <a:cubicBezTo>
                  <a:pt x="810836" y="1751004"/>
                  <a:pt x="436607" y="1687085"/>
                  <a:pt x="286663" y="1719943"/>
                </a:cubicBezTo>
                <a:cubicBezTo>
                  <a:pt x="124932" y="1709373"/>
                  <a:pt x="-10339" y="1581360"/>
                  <a:pt x="0" y="1433280"/>
                </a:cubicBezTo>
                <a:cubicBezTo>
                  <a:pt x="-15570" y="1259623"/>
                  <a:pt x="17088" y="1103354"/>
                  <a:pt x="0" y="837039"/>
                </a:cubicBezTo>
                <a:cubicBezTo>
                  <a:pt x="-17088" y="570724"/>
                  <a:pt x="3687" y="540661"/>
                  <a:pt x="0" y="286663"/>
                </a:cubicBezTo>
                <a:close/>
              </a:path>
              <a:path w="4974694" h="1719943" stroke="0" extrusionOk="0">
                <a:moveTo>
                  <a:pt x="0" y="286663"/>
                </a:moveTo>
                <a:cubicBezTo>
                  <a:pt x="37121" y="100584"/>
                  <a:pt x="131140" y="-34857"/>
                  <a:pt x="286663" y="0"/>
                </a:cubicBezTo>
                <a:cubicBezTo>
                  <a:pt x="504452" y="-21679"/>
                  <a:pt x="644001" y="42949"/>
                  <a:pt x="880848" y="0"/>
                </a:cubicBezTo>
                <a:cubicBezTo>
                  <a:pt x="1117696" y="-42949"/>
                  <a:pt x="1170447" y="16018"/>
                  <a:pt x="1342991" y="0"/>
                </a:cubicBezTo>
                <a:cubicBezTo>
                  <a:pt x="1515535" y="-16018"/>
                  <a:pt x="1703386" y="12274"/>
                  <a:pt x="1937176" y="0"/>
                </a:cubicBezTo>
                <a:cubicBezTo>
                  <a:pt x="2170967" y="-12274"/>
                  <a:pt x="2372380" y="42104"/>
                  <a:pt x="2531361" y="0"/>
                </a:cubicBezTo>
                <a:cubicBezTo>
                  <a:pt x="2690343" y="-42104"/>
                  <a:pt x="2836497" y="30720"/>
                  <a:pt x="2993504" y="0"/>
                </a:cubicBezTo>
                <a:cubicBezTo>
                  <a:pt x="3150511" y="-30720"/>
                  <a:pt x="3297026" y="24466"/>
                  <a:pt x="3455648" y="0"/>
                </a:cubicBezTo>
                <a:cubicBezTo>
                  <a:pt x="3614270" y="-24466"/>
                  <a:pt x="3839836" y="38641"/>
                  <a:pt x="4093846" y="0"/>
                </a:cubicBezTo>
                <a:cubicBezTo>
                  <a:pt x="4347856" y="-38641"/>
                  <a:pt x="4542602" y="54860"/>
                  <a:pt x="4688031" y="0"/>
                </a:cubicBezTo>
                <a:cubicBezTo>
                  <a:pt x="4853168" y="-13505"/>
                  <a:pt x="4972174" y="105948"/>
                  <a:pt x="4974694" y="286663"/>
                </a:cubicBezTo>
                <a:cubicBezTo>
                  <a:pt x="4993568" y="502199"/>
                  <a:pt x="4913939" y="600994"/>
                  <a:pt x="4974694" y="848505"/>
                </a:cubicBezTo>
                <a:cubicBezTo>
                  <a:pt x="5035449" y="1096016"/>
                  <a:pt x="4963601" y="1228606"/>
                  <a:pt x="4974694" y="1433280"/>
                </a:cubicBezTo>
                <a:cubicBezTo>
                  <a:pt x="4964701" y="1618245"/>
                  <a:pt x="4858104" y="1687552"/>
                  <a:pt x="4688031" y="1719943"/>
                </a:cubicBezTo>
                <a:cubicBezTo>
                  <a:pt x="4455969" y="1745382"/>
                  <a:pt x="4394047" y="1694455"/>
                  <a:pt x="4137860" y="1719943"/>
                </a:cubicBezTo>
                <a:cubicBezTo>
                  <a:pt x="3881673" y="1745431"/>
                  <a:pt x="3824688" y="1688254"/>
                  <a:pt x="3631703" y="1719943"/>
                </a:cubicBezTo>
                <a:cubicBezTo>
                  <a:pt x="3438718" y="1751632"/>
                  <a:pt x="3329949" y="1676868"/>
                  <a:pt x="3213573" y="1719943"/>
                </a:cubicBezTo>
                <a:cubicBezTo>
                  <a:pt x="3097197" y="1763018"/>
                  <a:pt x="2874496" y="1693638"/>
                  <a:pt x="2751429" y="1719943"/>
                </a:cubicBezTo>
                <a:cubicBezTo>
                  <a:pt x="2628362" y="1746248"/>
                  <a:pt x="2323538" y="1716679"/>
                  <a:pt x="2113231" y="1719943"/>
                </a:cubicBezTo>
                <a:cubicBezTo>
                  <a:pt x="1902924" y="1723207"/>
                  <a:pt x="1659189" y="1703264"/>
                  <a:pt x="1475032" y="1719943"/>
                </a:cubicBezTo>
                <a:cubicBezTo>
                  <a:pt x="1290875" y="1736622"/>
                  <a:pt x="1173836" y="1654445"/>
                  <a:pt x="924861" y="1719943"/>
                </a:cubicBezTo>
                <a:cubicBezTo>
                  <a:pt x="675886" y="1785441"/>
                  <a:pt x="498797" y="1662545"/>
                  <a:pt x="286663" y="1719943"/>
                </a:cubicBezTo>
                <a:cubicBezTo>
                  <a:pt x="148135" y="1752808"/>
                  <a:pt x="-6905" y="1637217"/>
                  <a:pt x="0" y="1433280"/>
                </a:cubicBezTo>
                <a:cubicBezTo>
                  <a:pt x="-33929" y="1165803"/>
                  <a:pt x="32506" y="1094074"/>
                  <a:pt x="0" y="882904"/>
                </a:cubicBezTo>
                <a:cubicBezTo>
                  <a:pt x="-32506" y="671734"/>
                  <a:pt x="45569" y="410949"/>
                  <a:pt x="0" y="286663"/>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sz="2400" dirty="0"/>
          </a:p>
          <a:p>
            <a:endParaRPr lang="el-GR" sz="2400" dirty="0"/>
          </a:p>
          <a:p>
            <a:pPr marL="342900" indent="-342900">
              <a:buFont typeface="Wingdings" panose="05000000000000000000" pitchFamily="2" charset="2"/>
              <a:buChar char="q"/>
            </a:pPr>
            <a:r>
              <a:rPr lang="el-GR" sz="2400" dirty="0"/>
              <a:t>Τα πρόσωπα   μιλάνε  σε παροντικό χρόνο. </a:t>
            </a:r>
          </a:p>
          <a:p>
            <a:pPr marL="342900" indent="-342900">
              <a:buFont typeface="Wingdings" panose="05000000000000000000" pitchFamily="2" charset="2"/>
              <a:buChar char="q"/>
            </a:pPr>
            <a:r>
              <a:rPr lang="el-GR" sz="2400" dirty="0"/>
              <a:t>Η χρήση του  Ενεστώτα  προσδίδει ζωντάνια.  </a:t>
            </a:r>
          </a:p>
          <a:p>
            <a:pPr marL="342900" indent="-342900">
              <a:buFont typeface="Wingdings" panose="05000000000000000000" pitchFamily="2" charset="2"/>
              <a:buChar char="q"/>
            </a:pPr>
            <a:endParaRPr lang="el-GR" sz="2400" dirty="0"/>
          </a:p>
          <a:p>
            <a:endParaRPr lang="el-GR" sz="2400" dirty="0"/>
          </a:p>
        </p:txBody>
      </p:sp>
      <p:pic>
        <p:nvPicPr>
          <p:cNvPr id="5" name="Εικόνα 4">
            <a:extLst>
              <a:ext uri="{FF2B5EF4-FFF2-40B4-BE49-F238E27FC236}">
                <a16:creationId xmlns:a16="http://schemas.microsoft.com/office/drawing/2014/main" id="{9C187DE4-DBCD-07E1-2D85-7995A2C02238}"/>
              </a:ext>
            </a:extLst>
          </p:cNvPr>
          <p:cNvPicPr>
            <a:picLocks noChangeAspect="1"/>
          </p:cNvPicPr>
          <p:nvPr/>
        </p:nvPicPr>
        <p:blipFill>
          <a:blip r:embed="rId2">
            <a:extLst>
              <a:ext uri="{28A0092B-C50C-407E-A947-70E740481C1C}">
                <a14:useLocalDpi xmlns:a14="http://schemas.microsoft.com/office/drawing/2010/main" val="0"/>
              </a:ext>
            </a:extLst>
          </a:blip>
          <a:srcRect l="13210" t="50000" r="48320"/>
          <a:stretch>
            <a:fillRect/>
          </a:stretch>
        </p:blipFill>
        <p:spPr>
          <a:xfrm>
            <a:off x="6618513" y="2318657"/>
            <a:ext cx="3614058" cy="3429000"/>
          </a:xfrm>
          <a:custGeom>
            <a:avLst/>
            <a:gdLst>
              <a:gd name="csX0" fmla="*/ 0 w 3614058"/>
              <a:gd name="csY0" fmla="*/ 0 h 3429000"/>
              <a:gd name="csX1" fmla="*/ 588575 w 3614058"/>
              <a:gd name="csY1" fmla="*/ 0 h 3429000"/>
              <a:gd name="csX2" fmla="*/ 1032588 w 3614058"/>
              <a:gd name="csY2" fmla="*/ 0 h 3429000"/>
              <a:gd name="csX3" fmla="*/ 1585023 w 3614058"/>
              <a:gd name="csY3" fmla="*/ 0 h 3429000"/>
              <a:gd name="csX4" fmla="*/ 2137457 w 3614058"/>
              <a:gd name="csY4" fmla="*/ 0 h 3429000"/>
              <a:gd name="csX5" fmla="*/ 2617611 w 3614058"/>
              <a:gd name="csY5" fmla="*/ 0 h 3429000"/>
              <a:gd name="csX6" fmla="*/ 3061623 w 3614058"/>
              <a:gd name="csY6" fmla="*/ 0 h 3429000"/>
              <a:gd name="csX7" fmla="*/ 3614058 w 3614058"/>
              <a:gd name="csY7" fmla="*/ 0 h 3429000"/>
              <a:gd name="csX8" fmla="*/ 3614058 w 3614058"/>
              <a:gd name="csY8" fmla="*/ 537210 h 3429000"/>
              <a:gd name="csX9" fmla="*/ 3614058 w 3614058"/>
              <a:gd name="csY9" fmla="*/ 1177290 h 3429000"/>
              <a:gd name="csX10" fmla="*/ 3614058 w 3614058"/>
              <a:gd name="csY10" fmla="*/ 1645920 h 3429000"/>
              <a:gd name="csX11" fmla="*/ 3614058 w 3614058"/>
              <a:gd name="csY11" fmla="*/ 2286000 h 3429000"/>
              <a:gd name="csX12" fmla="*/ 3614058 w 3614058"/>
              <a:gd name="csY12" fmla="*/ 2857500 h 3429000"/>
              <a:gd name="csX13" fmla="*/ 3614058 w 3614058"/>
              <a:gd name="csY13" fmla="*/ 3429000 h 3429000"/>
              <a:gd name="csX14" fmla="*/ 3097764 w 3614058"/>
              <a:gd name="csY14" fmla="*/ 3429000 h 3429000"/>
              <a:gd name="csX15" fmla="*/ 2617611 w 3614058"/>
              <a:gd name="csY15" fmla="*/ 3429000 h 3429000"/>
              <a:gd name="csX16" fmla="*/ 2065176 w 3614058"/>
              <a:gd name="csY16" fmla="*/ 3429000 h 3429000"/>
              <a:gd name="csX17" fmla="*/ 1548882 w 3614058"/>
              <a:gd name="csY17" fmla="*/ 3429000 h 3429000"/>
              <a:gd name="csX18" fmla="*/ 1104869 w 3614058"/>
              <a:gd name="csY18" fmla="*/ 3429000 h 3429000"/>
              <a:gd name="csX19" fmla="*/ 516294 w 3614058"/>
              <a:gd name="csY19" fmla="*/ 3429000 h 3429000"/>
              <a:gd name="csX20" fmla="*/ 0 w 3614058"/>
              <a:gd name="csY20" fmla="*/ 3429000 h 3429000"/>
              <a:gd name="csX21" fmla="*/ 0 w 3614058"/>
              <a:gd name="csY21" fmla="*/ 2891790 h 3429000"/>
              <a:gd name="csX22" fmla="*/ 0 w 3614058"/>
              <a:gd name="csY22" fmla="*/ 2388870 h 3429000"/>
              <a:gd name="csX23" fmla="*/ 0 w 3614058"/>
              <a:gd name="csY23" fmla="*/ 1920240 h 3429000"/>
              <a:gd name="csX24" fmla="*/ 0 w 3614058"/>
              <a:gd name="csY24" fmla="*/ 1314450 h 3429000"/>
              <a:gd name="csX25" fmla="*/ 0 w 3614058"/>
              <a:gd name="csY25" fmla="*/ 777240 h 3429000"/>
              <a:gd name="csX26" fmla="*/ 0 w 3614058"/>
              <a:gd name="csY26" fmla="*/ 0 h 3429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14058" h="3429000" fill="none" extrusionOk="0">
                <a:moveTo>
                  <a:pt x="0" y="0"/>
                </a:moveTo>
                <a:cubicBezTo>
                  <a:pt x="176017" y="-25740"/>
                  <a:pt x="327165" y="57654"/>
                  <a:pt x="588575" y="0"/>
                </a:cubicBezTo>
                <a:cubicBezTo>
                  <a:pt x="849985" y="-57654"/>
                  <a:pt x="919612" y="14285"/>
                  <a:pt x="1032588" y="0"/>
                </a:cubicBezTo>
                <a:cubicBezTo>
                  <a:pt x="1145564" y="-14285"/>
                  <a:pt x="1460455" y="56776"/>
                  <a:pt x="1585023" y="0"/>
                </a:cubicBezTo>
                <a:cubicBezTo>
                  <a:pt x="1709591" y="-56776"/>
                  <a:pt x="1962329" y="39486"/>
                  <a:pt x="2137457" y="0"/>
                </a:cubicBezTo>
                <a:cubicBezTo>
                  <a:pt x="2312585" y="-39486"/>
                  <a:pt x="2393463" y="20537"/>
                  <a:pt x="2617611" y="0"/>
                </a:cubicBezTo>
                <a:cubicBezTo>
                  <a:pt x="2841759" y="-20537"/>
                  <a:pt x="2897118" y="24742"/>
                  <a:pt x="3061623" y="0"/>
                </a:cubicBezTo>
                <a:cubicBezTo>
                  <a:pt x="3226128" y="-24742"/>
                  <a:pt x="3454248" y="55857"/>
                  <a:pt x="3614058" y="0"/>
                </a:cubicBezTo>
                <a:cubicBezTo>
                  <a:pt x="3652228" y="171199"/>
                  <a:pt x="3556645" y="342047"/>
                  <a:pt x="3614058" y="537210"/>
                </a:cubicBezTo>
                <a:cubicBezTo>
                  <a:pt x="3671471" y="732373"/>
                  <a:pt x="3599977" y="1026538"/>
                  <a:pt x="3614058" y="1177290"/>
                </a:cubicBezTo>
                <a:cubicBezTo>
                  <a:pt x="3628139" y="1328042"/>
                  <a:pt x="3598399" y="1433534"/>
                  <a:pt x="3614058" y="1645920"/>
                </a:cubicBezTo>
                <a:cubicBezTo>
                  <a:pt x="3629717" y="1858306"/>
                  <a:pt x="3554711" y="2036957"/>
                  <a:pt x="3614058" y="2286000"/>
                </a:cubicBezTo>
                <a:cubicBezTo>
                  <a:pt x="3673405" y="2535043"/>
                  <a:pt x="3608532" y="2661670"/>
                  <a:pt x="3614058" y="2857500"/>
                </a:cubicBezTo>
                <a:cubicBezTo>
                  <a:pt x="3619584" y="3053330"/>
                  <a:pt x="3546461" y="3307501"/>
                  <a:pt x="3614058" y="3429000"/>
                </a:cubicBezTo>
                <a:cubicBezTo>
                  <a:pt x="3401828" y="3468995"/>
                  <a:pt x="3259833" y="3421853"/>
                  <a:pt x="3097764" y="3429000"/>
                </a:cubicBezTo>
                <a:cubicBezTo>
                  <a:pt x="2935695" y="3436147"/>
                  <a:pt x="2771855" y="3390534"/>
                  <a:pt x="2617611" y="3429000"/>
                </a:cubicBezTo>
                <a:cubicBezTo>
                  <a:pt x="2463367" y="3467466"/>
                  <a:pt x="2179247" y="3372071"/>
                  <a:pt x="2065176" y="3429000"/>
                </a:cubicBezTo>
                <a:cubicBezTo>
                  <a:pt x="1951106" y="3485929"/>
                  <a:pt x="1764618" y="3378638"/>
                  <a:pt x="1548882" y="3429000"/>
                </a:cubicBezTo>
                <a:cubicBezTo>
                  <a:pt x="1333146" y="3479362"/>
                  <a:pt x="1215534" y="3414986"/>
                  <a:pt x="1104869" y="3429000"/>
                </a:cubicBezTo>
                <a:cubicBezTo>
                  <a:pt x="994204" y="3443014"/>
                  <a:pt x="652192" y="3414056"/>
                  <a:pt x="516294" y="3429000"/>
                </a:cubicBezTo>
                <a:cubicBezTo>
                  <a:pt x="380397" y="3443944"/>
                  <a:pt x="225602" y="3390891"/>
                  <a:pt x="0" y="3429000"/>
                </a:cubicBezTo>
                <a:cubicBezTo>
                  <a:pt x="-10686" y="3258640"/>
                  <a:pt x="43687" y="3135071"/>
                  <a:pt x="0" y="2891790"/>
                </a:cubicBezTo>
                <a:cubicBezTo>
                  <a:pt x="-43687" y="2648509"/>
                  <a:pt x="39123" y="2552155"/>
                  <a:pt x="0" y="2388870"/>
                </a:cubicBezTo>
                <a:cubicBezTo>
                  <a:pt x="-39123" y="2225585"/>
                  <a:pt x="19341" y="2055497"/>
                  <a:pt x="0" y="1920240"/>
                </a:cubicBezTo>
                <a:cubicBezTo>
                  <a:pt x="-19341" y="1784983"/>
                  <a:pt x="13274" y="1505837"/>
                  <a:pt x="0" y="1314450"/>
                </a:cubicBezTo>
                <a:cubicBezTo>
                  <a:pt x="-13274" y="1123063"/>
                  <a:pt x="51091" y="920710"/>
                  <a:pt x="0" y="777240"/>
                </a:cubicBezTo>
                <a:cubicBezTo>
                  <a:pt x="-51091" y="633770"/>
                  <a:pt x="65730" y="374059"/>
                  <a:pt x="0" y="0"/>
                </a:cubicBezTo>
                <a:close/>
              </a:path>
              <a:path w="3614058" h="3429000" stroke="0" extrusionOk="0">
                <a:moveTo>
                  <a:pt x="0" y="0"/>
                </a:moveTo>
                <a:cubicBezTo>
                  <a:pt x="138405" y="-58470"/>
                  <a:pt x="309727" y="29013"/>
                  <a:pt x="588575" y="0"/>
                </a:cubicBezTo>
                <a:cubicBezTo>
                  <a:pt x="867423" y="-29013"/>
                  <a:pt x="870630" y="41133"/>
                  <a:pt x="1141010" y="0"/>
                </a:cubicBezTo>
                <a:cubicBezTo>
                  <a:pt x="1411390" y="-41133"/>
                  <a:pt x="1553231" y="12629"/>
                  <a:pt x="1657304" y="0"/>
                </a:cubicBezTo>
                <a:cubicBezTo>
                  <a:pt x="1761377" y="-12629"/>
                  <a:pt x="1961111" y="39471"/>
                  <a:pt x="2101317" y="0"/>
                </a:cubicBezTo>
                <a:cubicBezTo>
                  <a:pt x="2241523" y="-39471"/>
                  <a:pt x="2356603" y="5266"/>
                  <a:pt x="2545329" y="0"/>
                </a:cubicBezTo>
                <a:cubicBezTo>
                  <a:pt x="2734055" y="-5266"/>
                  <a:pt x="2914545" y="11115"/>
                  <a:pt x="3061623" y="0"/>
                </a:cubicBezTo>
                <a:cubicBezTo>
                  <a:pt x="3208701" y="-11115"/>
                  <a:pt x="3401028" y="8575"/>
                  <a:pt x="3614058" y="0"/>
                </a:cubicBezTo>
                <a:cubicBezTo>
                  <a:pt x="3623263" y="225715"/>
                  <a:pt x="3596011" y="361273"/>
                  <a:pt x="3614058" y="468630"/>
                </a:cubicBezTo>
                <a:cubicBezTo>
                  <a:pt x="3632105" y="575987"/>
                  <a:pt x="3566899" y="909155"/>
                  <a:pt x="3614058" y="1040130"/>
                </a:cubicBezTo>
                <a:cubicBezTo>
                  <a:pt x="3661217" y="1171105"/>
                  <a:pt x="3563713" y="1399795"/>
                  <a:pt x="3614058" y="1508760"/>
                </a:cubicBezTo>
                <a:cubicBezTo>
                  <a:pt x="3664403" y="1617725"/>
                  <a:pt x="3561872" y="1819651"/>
                  <a:pt x="3614058" y="2114550"/>
                </a:cubicBezTo>
                <a:cubicBezTo>
                  <a:pt x="3666244" y="2409449"/>
                  <a:pt x="3583135" y="2554771"/>
                  <a:pt x="3614058" y="2686050"/>
                </a:cubicBezTo>
                <a:cubicBezTo>
                  <a:pt x="3644981" y="2817329"/>
                  <a:pt x="3548608" y="3279360"/>
                  <a:pt x="3614058" y="3429000"/>
                </a:cubicBezTo>
                <a:cubicBezTo>
                  <a:pt x="3371582" y="3450947"/>
                  <a:pt x="3201596" y="3379344"/>
                  <a:pt x="3097764" y="3429000"/>
                </a:cubicBezTo>
                <a:cubicBezTo>
                  <a:pt x="2993932" y="3478656"/>
                  <a:pt x="2756558" y="3416981"/>
                  <a:pt x="2617611" y="3429000"/>
                </a:cubicBezTo>
                <a:cubicBezTo>
                  <a:pt x="2478664" y="3441019"/>
                  <a:pt x="2214083" y="3412568"/>
                  <a:pt x="2029035" y="3429000"/>
                </a:cubicBezTo>
                <a:cubicBezTo>
                  <a:pt x="1843987" y="3445432"/>
                  <a:pt x="1736989" y="3390955"/>
                  <a:pt x="1621163" y="3429000"/>
                </a:cubicBezTo>
                <a:cubicBezTo>
                  <a:pt x="1505337" y="3467045"/>
                  <a:pt x="1302374" y="3388238"/>
                  <a:pt x="1213291" y="3429000"/>
                </a:cubicBezTo>
                <a:cubicBezTo>
                  <a:pt x="1124208" y="3469762"/>
                  <a:pt x="855270" y="3421189"/>
                  <a:pt x="696997" y="3429000"/>
                </a:cubicBezTo>
                <a:cubicBezTo>
                  <a:pt x="538724" y="3436811"/>
                  <a:pt x="342495" y="3412058"/>
                  <a:pt x="0" y="3429000"/>
                </a:cubicBezTo>
                <a:cubicBezTo>
                  <a:pt x="-15373" y="3197773"/>
                  <a:pt x="34516" y="3131582"/>
                  <a:pt x="0" y="2960370"/>
                </a:cubicBezTo>
                <a:cubicBezTo>
                  <a:pt x="-34516" y="2789158"/>
                  <a:pt x="4730" y="2612554"/>
                  <a:pt x="0" y="2320290"/>
                </a:cubicBezTo>
                <a:cubicBezTo>
                  <a:pt x="-4730" y="2028026"/>
                  <a:pt x="41744" y="1955907"/>
                  <a:pt x="0" y="1714500"/>
                </a:cubicBezTo>
                <a:cubicBezTo>
                  <a:pt x="-41744" y="1473093"/>
                  <a:pt x="5913" y="1464020"/>
                  <a:pt x="0" y="1245870"/>
                </a:cubicBezTo>
                <a:cubicBezTo>
                  <a:pt x="-5913" y="1027720"/>
                  <a:pt x="42497" y="792382"/>
                  <a:pt x="0" y="605790"/>
                </a:cubicBezTo>
                <a:cubicBezTo>
                  <a:pt x="-42497" y="419198"/>
                  <a:pt x="53460" y="212083"/>
                  <a:pt x="0" y="0"/>
                </a:cubicBezTo>
                <a:close/>
              </a:path>
            </a:pathLst>
          </a:custGeom>
          <a:ln>
            <a:solidFill>
              <a:schemeClr val="tx1"/>
            </a:solidFill>
            <a:extLst>
              <a:ext uri="{C807C97D-BFC1-408E-A445-0C87EB9F89A2}">
                <ask:lineSketchStyleProps xmlns:ask="http://schemas.microsoft.com/office/drawing/2018/sketchyshapes" sd="2108298702">
                  <a:prstGeom prst="rect">
                    <a:avLst/>
                  </a:prstGeom>
                  <ask:type>
                    <ask:lineSketchScribble/>
                  </ask:type>
                </ask:lineSketchStyleProps>
              </a:ext>
            </a:extLst>
          </a:ln>
        </p:spPr>
      </p:pic>
      <p:sp>
        <p:nvSpPr>
          <p:cNvPr id="6" name="Ορθογώνιο: Στρογγύλεμα γωνιών 5">
            <a:extLst>
              <a:ext uri="{FF2B5EF4-FFF2-40B4-BE49-F238E27FC236}">
                <a16:creationId xmlns:a16="http://schemas.microsoft.com/office/drawing/2014/main" id="{FC28F781-78A6-45C9-FC30-43B4DFCFA9DD}"/>
              </a:ext>
            </a:extLst>
          </p:cNvPr>
          <p:cNvSpPr/>
          <p:nvPr/>
        </p:nvSpPr>
        <p:spPr>
          <a:xfrm>
            <a:off x="6150429" y="5932714"/>
            <a:ext cx="4767943" cy="4615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dirty="0"/>
              <a:t>Περιοδικό</a:t>
            </a:r>
            <a:r>
              <a:rPr lang="el-GR" sz="1200" i="1" dirty="0"/>
              <a:t> Μαθητική Εστία</a:t>
            </a:r>
            <a:r>
              <a:rPr lang="el-GR" sz="1200" dirty="0"/>
              <a:t>, Σεπτέμβριος -Φεβρουάριος 1963-1964, σελ. 54.  </a:t>
            </a:r>
          </a:p>
        </p:txBody>
      </p:sp>
    </p:spTree>
    <p:extLst>
      <p:ext uri="{BB962C8B-B14F-4D97-AF65-F5344CB8AC3E}">
        <p14:creationId xmlns:p14="http://schemas.microsoft.com/office/powerpoint/2010/main" val="15027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AFE7C-C753-6AC7-1F6B-EE38175A56DA}"/>
            </a:ext>
          </a:extLst>
        </p:cNvPr>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4F0E0A20-231C-2F8B-451C-B0CB350EB4F3}"/>
              </a:ext>
            </a:extLst>
          </p:cNvPr>
          <p:cNvSpPr/>
          <p:nvPr/>
        </p:nvSpPr>
        <p:spPr>
          <a:xfrm>
            <a:off x="767764" y="532262"/>
            <a:ext cx="9031328" cy="1869744"/>
          </a:xfrm>
          <a:custGeom>
            <a:avLst/>
            <a:gdLst>
              <a:gd name="csX0" fmla="*/ 0 w 9031328"/>
              <a:gd name="csY0" fmla="*/ 311630 h 1869744"/>
              <a:gd name="csX1" fmla="*/ 311630 w 9031328"/>
              <a:gd name="csY1" fmla="*/ 0 h 1869744"/>
              <a:gd name="csX2" fmla="*/ 788087 w 9031328"/>
              <a:gd name="csY2" fmla="*/ 0 h 1869744"/>
              <a:gd name="csX3" fmla="*/ 1096383 w 9031328"/>
              <a:gd name="csY3" fmla="*/ 0 h 1869744"/>
              <a:gd name="csX4" fmla="*/ 1404679 w 9031328"/>
              <a:gd name="csY4" fmla="*/ 0 h 1869744"/>
              <a:gd name="csX5" fmla="*/ 1797055 w 9031328"/>
              <a:gd name="csY5" fmla="*/ 0 h 1869744"/>
              <a:gd name="csX6" fmla="*/ 2105351 w 9031328"/>
              <a:gd name="csY6" fmla="*/ 0 h 1869744"/>
              <a:gd name="csX7" fmla="*/ 2497728 w 9031328"/>
              <a:gd name="csY7" fmla="*/ 0 h 1869744"/>
              <a:gd name="csX8" fmla="*/ 2974185 w 9031328"/>
              <a:gd name="csY8" fmla="*/ 0 h 1869744"/>
              <a:gd name="csX9" fmla="*/ 3618803 w 9031328"/>
              <a:gd name="csY9" fmla="*/ 0 h 1869744"/>
              <a:gd name="csX10" fmla="*/ 3927099 w 9031328"/>
              <a:gd name="csY10" fmla="*/ 0 h 1869744"/>
              <a:gd name="csX11" fmla="*/ 4487637 w 9031328"/>
              <a:gd name="csY11" fmla="*/ 0 h 1869744"/>
              <a:gd name="csX12" fmla="*/ 5048175 w 9031328"/>
              <a:gd name="csY12" fmla="*/ 0 h 1869744"/>
              <a:gd name="csX13" fmla="*/ 5356471 w 9031328"/>
              <a:gd name="csY13" fmla="*/ 0 h 1869744"/>
              <a:gd name="csX14" fmla="*/ 5832928 w 9031328"/>
              <a:gd name="csY14" fmla="*/ 0 h 1869744"/>
              <a:gd name="csX15" fmla="*/ 6225304 w 9031328"/>
              <a:gd name="csY15" fmla="*/ 0 h 1869744"/>
              <a:gd name="csX16" fmla="*/ 6869923 w 9031328"/>
              <a:gd name="csY16" fmla="*/ 0 h 1869744"/>
              <a:gd name="csX17" fmla="*/ 7430461 w 9031328"/>
              <a:gd name="csY17" fmla="*/ 0 h 1869744"/>
              <a:gd name="csX18" fmla="*/ 7822837 w 9031328"/>
              <a:gd name="csY18" fmla="*/ 0 h 1869744"/>
              <a:gd name="csX19" fmla="*/ 8719698 w 9031328"/>
              <a:gd name="csY19" fmla="*/ 0 h 1869744"/>
              <a:gd name="csX20" fmla="*/ 9031328 w 9031328"/>
              <a:gd name="csY20" fmla="*/ 311630 h 1869744"/>
              <a:gd name="csX21" fmla="*/ 9031328 w 9031328"/>
              <a:gd name="csY21" fmla="*/ 714660 h 1869744"/>
              <a:gd name="csX22" fmla="*/ 9031328 w 9031328"/>
              <a:gd name="csY22" fmla="*/ 1130154 h 1869744"/>
              <a:gd name="csX23" fmla="*/ 9031328 w 9031328"/>
              <a:gd name="csY23" fmla="*/ 1558114 h 1869744"/>
              <a:gd name="csX24" fmla="*/ 8719698 w 9031328"/>
              <a:gd name="csY24" fmla="*/ 1869744 h 1869744"/>
              <a:gd name="csX25" fmla="*/ 8159160 w 9031328"/>
              <a:gd name="csY25" fmla="*/ 1869744 h 1869744"/>
              <a:gd name="csX26" fmla="*/ 7514542 w 9031328"/>
              <a:gd name="csY26" fmla="*/ 1869744 h 1869744"/>
              <a:gd name="csX27" fmla="*/ 6869923 w 9031328"/>
              <a:gd name="csY27" fmla="*/ 1869744 h 1869744"/>
              <a:gd name="csX28" fmla="*/ 6393466 w 9031328"/>
              <a:gd name="csY28" fmla="*/ 1869744 h 1869744"/>
              <a:gd name="csX29" fmla="*/ 5917009 w 9031328"/>
              <a:gd name="csY29" fmla="*/ 1869744 h 1869744"/>
              <a:gd name="csX30" fmla="*/ 5608713 w 9031328"/>
              <a:gd name="csY30" fmla="*/ 1869744 h 1869744"/>
              <a:gd name="csX31" fmla="*/ 5300417 w 9031328"/>
              <a:gd name="csY31" fmla="*/ 1869744 h 1869744"/>
              <a:gd name="csX32" fmla="*/ 4571718 w 9031328"/>
              <a:gd name="csY32" fmla="*/ 1869744 h 1869744"/>
              <a:gd name="csX33" fmla="*/ 4011180 w 9031328"/>
              <a:gd name="csY33" fmla="*/ 1869744 h 1869744"/>
              <a:gd name="csX34" fmla="*/ 3702884 w 9031328"/>
              <a:gd name="csY34" fmla="*/ 1869744 h 1869744"/>
              <a:gd name="csX35" fmla="*/ 3310508 w 9031328"/>
              <a:gd name="csY35" fmla="*/ 1869744 h 1869744"/>
              <a:gd name="csX36" fmla="*/ 2665889 w 9031328"/>
              <a:gd name="csY36" fmla="*/ 1869744 h 1869744"/>
              <a:gd name="csX37" fmla="*/ 2273513 w 9031328"/>
              <a:gd name="csY37" fmla="*/ 1869744 h 1869744"/>
              <a:gd name="csX38" fmla="*/ 1965217 w 9031328"/>
              <a:gd name="csY38" fmla="*/ 1869744 h 1869744"/>
              <a:gd name="csX39" fmla="*/ 1236517 w 9031328"/>
              <a:gd name="csY39" fmla="*/ 1869744 h 1869744"/>
              <a:gd name="csX40" fmla="*/ 311630 w 9031328"/>
              <a:gd name="csY40" fmla="*/ 1869744 h 1869744"/>
              <a:gd name="csX41" fmla="*/ 0 w 9031328"/>
              <a:gd name="csY41" fmla="*/ 1558114 h 1869744"/>
              <a:gd name="csX42" fmla="*/ 0 w 9031328"/>
              <a:gd name="csY42" fmla="*/ 1117690 h 1869744"/>
              <a:gd name="csX43" fmla="*/ 0 w 9031328"/>
              <a:gd name="csY43" fmla="*/ 727125 h 1869744"/>
              <a:gd name="csX44" fmla="*/ 0 w 9031328"/>
              <a:gd name="csY44" fmla="*/ 311630 h 18697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031328" h="1869744" fill="none" extrusionOk="0">
                <a:moveTo>
                  <a:pt x="0" y="311630"/>
                </a:moveTo>
                <a:cubicBezTo>
                  <a:pt x="33630" y="109637"/>
                  <a:pt x="165569" y="19744"/>
                  <a:pt x="311630" y="0"/>
                </a:cubicBezTo>
                <a:cubicBezTo>
                  <a:pt x="449382" y="-32271"/>
                  <a:pt x="637796" y="40705"/>
                  <a:pt x="788087" y="0"/>
                </a:cubicBezTo>
                <a:cubicBezTo>
                  <a:pt x="938378" y="-40705"/>
                  <a:pt x="956725" y="12565"/>
                  <a:pt x="1096383" y="0"/>
                </a:cubicBezTo>
                <a:cubicBezTo>
                  <a:pt x="1236041" y="-12565"/>
                  <a:pt x="1263495" y="36011"/>
                  <a:pt x="1404679" y="0"/>
                </a:cubicBezTo>
                <a:cubicBezTo>
                  <a:pt x="1545863" y="-36011"/>
                  <a:pt x="1636294" y="34220"/>
                  <a:pt x="1797055" y="0"/>
                </a:cubicBezTo>
                <a:cubicBezTo>
                  <a:pt x="1957816" y="-34220"/>
                  <a:pt x="2042877" y="18098"/>
                  <a:pt x="2105351" y="0"/>
                </a:cubicBezTo>
                <a:cubicBezTo>
                  <a:pt x="2167825" y="-18098"/>
                  <a:pt x="2348394" y="1932"/>
                  <a:pt x="2497728" y="0"/>
                </a:cubicBezTo>
                <a:cubicBezTo>
                  <a:pt x="2647062" y="-1932"/>
                  <a:pt x="2844272" y="41011"/>
                  <a:pt x="2974185" y="0"/>
                </a:cubicBezTo>
                <a:cubicBezTo>
                  <a:pt x="3104098" y="-41011"/>
                  <a:pt x="3392622" y="55550"/>
                  <a:pt x="3618803" y="0"/>
                </a:cubicBezTo>
                <a:cubicBezTo>
                  <a:pt x="3844984" y="-55550"/>
                  <a:pt x="3788209" y="11890"/>
                  <a:pt x="3927099" y="0"/>
                </a:cubicBezTo>
                <a:cubicBezTo>
                  <a:pt x="4065989" y="-11890"/>
                  <a:pt x="4361097" y="40584"/>
                  <a:pt x="4487637" y="0"/>
                </a:cubicBezTo>
                <a:cubicBezTo>
                  <a:pt x="4614177" y="-40584"/>
                  <a:pt x="4869759" y="6972"/>
                  <a:pt x="5048175" y="0"/>
                </a:cubicBezTo>
                <a:cubicBezTo>
                  <a:pt x="5226591" y="-6972"/>
                  <a:pt x="5269746" y="7080"/>
                  <a:pt x="5356471" y="0"/>
                </a:cubicBezTo>
                <a:cubicBezTo>
                  <a:pt x="5443196" y="-7080"/>
                  <a:pt x="5697038" y="23101"/>
                  <a:pt x="5832928" y="0"/>
                </a:cubicBezTo>
                <a:cubicBezTo>
                  <a:pt x="5968818" y="-23101"/>
                  <a:pt x="6140907" y="32333"/>
                  <a:pt x="6225304" y="0"/>
                </a:cubicBezTo>
                <a:cubicBezTo>
                  <a:pt x="6309701" y="-32333"/>
                  <a:pt x="6656713" y="19606"/>
                  <a:pt x="6869923" y="0"/>
                </a:cubicBezTo>
                <a:cubicBezTo>
                  <a:pt x="7083133" y="-19606"/>
                  <a:pt x="7206287" y="16886"/>
                  <a:pt x="7430461" y="0"/>
                </a:cubicBezTo>
                <a:cubicBezTo>
                  <a:pt x="7654635" y="-16886"/>
                  <a:pt x="7697838" y="16710"/>
                  <a:pt x="7822837" y="0"/>
                </a:cubicBezTo>
                <a:cubicBezTo>
                  <a:pt x="7947836" y="-16710"/>
                  <a:pt x="8422422" y="49612"/>
                  <a:pt x="8719698" y="0"/>
                </a:cubicBezTo>
                <a:cubicBezTo>
                  <a:pt x="8878655" y="-12476"/>
                  <a:pt x="8986805" y="155496"/>
                  <a:pt x="9031328" y="311630"/>
                </a:cubicBezTo>
                <a:cubicBezTo>
                  <a:pt x="9078895" y="431897"/>
                  <a:pt x="8993918" y="611930"/>
                  <a:pt x="9031328" y="714660"/>
                </a:cubicBezTo>
                <a:cubicBezTo>
                  <a:pt x="9068738" y="817390"/>
                  <a:pt x="8998932" y="1034961"/>
                  <a:pt x="9031328" y="1130154"/>
                </a:cubicBezTo>
                <a:cubicBezTo>
                  <a:pt x="9063724" y="1225347"/>
                  <a:pt x="8992365" y="1363155"/>
                  <a:pt x="9031328" y="1558114"/>
                </a:cubicBezTo>
                <a:cubicBezTo>
                  <a:pt x="9059765" y="1707500"/>
                  <a:pt x="8860048" y="1832690"/>
                  <a:pt x="8719698" y="1869744"/>
                </a:cubicBezTo>
                <a:cubicBezTo>
                  <a:pt x="8547993" y="1917836"/>
                  <a:pt x="8403638" y="1838306"/>
                  <a:pt x="8159160" y="1869744"/>
                </a:cubicBezTo>
                <a:cubicBezTo>
                  <a:pt x="7914682" y="1901182"/>
                  <a:pt x="7643692" y="1792806"/>
                  <a:pt x="7514542" y="1869744"/>
                </a:cubicBezTo>
                <a:cubicBezTo>
                  <a:pt x="7385392" y="1946682"/>
                  <a:pt x="7005579" y="1820491"/>
                  <a:pt x="6869923" y="1869744"/>
                </a:cubicBezTo>
                <a:cubicBezTo>
                  <a:pt x="6734267" y="1918997"/>
                  <a:pt x="6575104" y="1848440"/>
                  <a:pt x="6393466" y="1869744"/>
                </a:cubicBezTo>
                <a:cubicBezTo>
                  <a:pt x="6211828" y="1891048"/>
                  <a:pt x="6093550" y="1866423"/>
                  <a:pt x="5917009" y="1869744"/>
                </a:cubicBezTo>
                <a:cubicBezTo>
                  <a:pt x="5740468" y="1873065"/>
                  <a:pt x="5746414" y="1863857"/>
                  <a:pt x="5608713" y="1869744"/>
                </a:cubicBezTo>
                <a:cubicBezTo>
                  <a:pt x="5471012" y="1875631"/>
                  <a:pt x="5377767" y="1844950"/>
                  <a:pt x="5300417" y="1869744"/>
                </a:cubicBezTo>
                <a:cubicBezTo>
                  <a:pt x="5223067" y="1894538"/>
                  <a:pt x="4722246" y="1821750"/>
                  <a:pt x="4571718" y="1869744"/>
                </a:cubicBezTo>
                <a:cubicBezTo>
                  <a:pt x="4421190" y="1917738"/>
                  <a:pt x="4201408" y="1841372"/>
                  <a:pt x="4011180" y="1869744"/>
                </a:cubicBezTo>
                <a:cubicBezTo>
                  <a:pt x="3820952" y="1898116"/>
                  <a:pt x="3838557" y="1865015"/>
                  <a:pt x="3702884" y="1869744"/>
                </a:cubicBezTo>
                <a:cubicBezTo>
                  <a:pt x="3567211" y="1874473"/>
                  <a:pt x="3429973" y="1844889"/>
                  <a:pt x="3310508" y="1869744"/>
                </a:cubicBezTo>
                <a:cubicBezTo>
                  <a:pt x="3191043" y="1894599"/>
                  <a:pt x="2901012" y="1839131"/>
                  <a:pt x="2665889" y="1869744"/>
                </a:cubicBezTo>
                <a:cubicBezTo>
                  <a:pt x="2430766" y="1900357"/>
                  <a:pt x="2394593" y="1860775"/>
                  <a:pt x="2273513" y="1869744"/>
                </a:cubicBezTo>
                <a:cubicBezTo>
                  <a:pt x="2152433" y="1878713"/>
                  <a:pt x="2080170" y="1847802"/>
                  <a:pt x="1965217" y="1869744"/>
                </a:cubicBezTo>
                <a:cubicBezTo>
                  <a:pt x="1850264" y="1891686"/>
                  <a:pt x="1437750" y="1851484"/>
                  <a:pt x="1236517" y="1869744"/>
                </a:cubicBezTo>
                <a:cubicBezTo>
                  <a:pt x="1035284" y="1888004"/>
                  <a:pt x="642858" y="1773024"/>
                  <a:pt x="311630" y="1869744"/>
                </a:cubicBezTo>
                <a:cubicBezTo>
                  <a:pt x="114024" y="1914057"/>
                  <a:pt x="22071" y="1746458"/>
                  <a:pt x="0" y="1558114"/>
                </a:cubicBezTo>
                <a:cubicBezTo>
                  <a:pt x="-34486" y="1400116"/>
                  <a:pt x="42670" y="1210886"/>
                  <a:pt x="0" y="1117690"/>
                </a:cubicBezTo>
                <a:cubicBezTo>
                  <a:pt x="-42670" y="1024494"/>
                  <a:pt x="41176" y="915446"/>
                  <a:pt x="0" y="727125"/>
                </a:cubicBezTo>
                <a:cubicBezTo>
                  <a:pt x="-41176" y="538804"/>
                  <a:pt x="46917" y="471393"/>
                  <a:pt x="0" y="311630"/>
                </a:cubicBezTo>
                <a:close/>
              </a:path>
              <a:path w="9031328" h="1869744" stroke="0" extrusionOk="0">
                <a:moveTo>
                  <a:pt x="0" y="311630"/>
                </a:moveTo>
                <a:cubicBezTo>
                  <a:pt x="23502" y="121947"/>
                  <a:pt x="140543" y="-12723"/>
                  <a:pt x="311630" y="0"/>
                </a:cubicBezTo>
                <a:cubicBezTo>
                  <a:pt x="601201" y="-31409"/>
                  <a:pt x="708427" y="34922"/>
                  <a:pt x="956249" y="0"/>
                </a:cubicBezTo>
                <a:cubicBezTo>
                  <a:pt x="1204071" y="-34922"/>
                  <a:pt x="1269280" y="18709"/>
                  <a:pt x="1348625" y="0"/>
                </a:cubicBezTo>
                <a:cubicBezTo>
                  <a:pt x="1427970" y="-18709"/>
                  <a:pt x="1851710" y="42915"/>
                  <a:pt x="1993244" y="0"/>
                </a:cubicBezTo>
                <a:cubicBezTo>
                  <a:pt x="2134778" y="-42915"/>
                  <a:pt x="2404832" y="2832"/>
                  <a:pt x="2637862" y="0"/>
                </a:cubicBezTo>
                <a:cubicBezTo>
                  <a:pt x="2870892" y="-2832"/>
                  <a:pt x="2848827" y="7618"/>
                  <a:pt x="3030239" y="0"/>
                </a:cubicBezTo>
                <a:cubicBezTo>
                  <a:pt x="3211651" y="-7618"/>
                  <a:pt x="3325316" y="17433"/>
                  <a:pt x="3422615" y="0"/>
                </a:cubicBezTo>
                <a:cubicBezTo>
                  <a:pt x="3519914" y="-17433"/>
                  <a:pt x="4001053" y="56108"/>
                  <a:pt x="4151314" y="0"/>
                </a:cubicBezTo>
                <a:cubicBezTo>
                  <a:pt x="4301575" y="-56108"/>
                  <a:pt x="4455564" y="42765"/>
                  <a:pt x="4543691" y="0"/>
                </a:cubicBezTo>
                <a:cubicBezTo>
                  <a:pt x="4631818" y="-42765"/>
                  <a:pt x="5049515" y="33500"/>
                  <a:pt x="5272390" y="0"/>
                </a:cubicBezTo>
                <a:cubicBezTo>
                  <a:pt x="5495265" y="-33500"/>
                  <a:pt x="5528794" y="54636"/>
                  <a:pt x="5748847" y="0"/>
                </a:cubicBezTo>
                <a:cubicBezTo>
                  <a:pt x="5968900" y="-54636"/>
                  <a:pt x="5999025" y="36769"/>
                  <a:pt x="6225304" y="0"/>
                </a:cubicBezTo>
                <a:cubicBezTo>
                  <a:pt x="6451583" y="-36769"/>
                  <a:pt x="6656607" y="675"/>
                  <a:pt x="6785842" y="0"/>
                </a:cubicBezTo>
                <a:cubicBezTo>
                  <a:pt x="6915077" y="-675"/>
                  <a:pt x="7046069" y="4787"/>
                  <a:pt x="7178219" y="0"/>
                </a:cubicBezTo>
                <a:cubicBezTo>
                  <a:pt x="7310369" y="-4787"/>
                  <a:pt x="7563322" y="71202"/>
                  <a:pt x="7822837" y="0"/>
                </a:cubicBezTo>
                <a:cubicBezTo>
                  <a:pt x="8082352" y="-71202"/>
                  <a:pt x="8116189" y="2954"/>
                  <a:pt x="8215214" y="0"/>
                </a:cubicBezTo>
                <a:cubicBezTo>
                  <a:pt x="8314239" y="-2954"/>
                  <a:pt x="8521030" y="55828"/>
                  <a:pt x="8719698" y="0"/>
                </a:cubicBezTo>
                <a:cubicBezTo>
                  <a:pt x="8880757" y="-13108"/>
                  <a:pt x="9038639" y="117524"/>
                  <a:pt x="9031328" y="311630"/>
                </a:cubicBezTo>
                <a:cubicBezTo>
                  <a:pt x="9046409" y="460513"/>
                  <a:pt x="8985363" y="598369"/>
                  <a:pt x="9031328" y="714660"/>
                </a:cubicBezTo>
                <a:cubicBezTo>
                  <a:pt x="9077293" y="830951"/>
                  <a:pt x="8984783" y="1038159"/>
                  <a:pt x="9031328" y="1155084"/>
                </a:cubicBezTo>
                <a:cubicBezTo>
                  <a:pt x="9077873" y="1272009"/>
                  <a:pt x="9022924" y="1469761"/>
                  <a:pt x="9031328" y="1558114"/>
                </a:cubicBezTo>
                <a:cubicBezTo>
                  <a:pt x="9051719" y="1686361"/>
                  <a:pt x="8851861" y="1857746"/>
                  <a:pt x="8719698" y="1869744"/>
                </a:cubicBezTo>
                <a:cubicBezTo>
                  <a:pt x="8596045" y="1903523"/>
                  <a:pt x="8434362" y="1866950"/>
                  <a:pt x="8243241" y="1869744"/>
                </a:cubicBezTo>
                <a:cubicBezTo>
                  <a:pt x="8052120" y="1872538"/>
                  <a:pt x="8042729" y="1869193"/>
                  <a:pt x="7934945" y="1869744"/>
                </a:cubicBezTo>
                <a:cubicBezTo>
                  <a:pt x="7827161" y="1870295"/>
                  <a:pt x="7651611" y="1817253"/>
                  <a:pt x="7374407" y="1869744"/>
                </a:cubicBezTo>
                <a:cubicBezTo>
                  <a:pt x="7097203" y="1922235"/>
                  <a:pt x="7066508" y="1832044"/>
                  <a:pt x="6813869" y="1869744"/>
                </a:cubicBezTo>
                <a:cubicBezTo>
                  <a:pt x="6561230" y="1907444"/>
                  <a:pt x="6498429" y="1848360"/>
                  <a:pt x="6253331" y="1869744"/>
                </a:cubicBezTo>
                <a:cubicBezTo>
                  <a:pt x="6008233" y="1891128"/>
                  <a:pt x="5970731" y="1825425"/>
                  <a:pt x="5860955" y="1869744"/>
                </a:cubicBezTo>
                <a:cubicBezTo>
                  <a:pt x="5751179" y="1914063"/>
                  <a:pt x="5536114" y="1864980"/>
                  <a:pt x="5384498" y="1869744"/>
                </a:cubicBezTo>
                <a:cubicBezTo>
                  <a:pt x="5232882" y="1874508"/>
                  <a:pt x="5100639" y="1858483"/>
                  <a:pt x="4992121" y="1869744"/>
                </a:cubicBezTo>
                <a:cubicBezTo>
                  <a:pt x="4883603" y="1881005"/>
                  <a:pt x="4711808" y="1867692"/>
                  <a:pt x="4431583" y="1869744"/>
                </a:cubicBezTo>
                <a:cubicBezTo>
                  <a:pt x="4151358" y="1871796"/>
                  <a:pt x="4106851" y="1845917"/>
                  <a:pt x="3955126" y="1869744"/>
                </a:cubicBezTo>
                <a:cubicBezTo>
                  <a:pt x="3803401" y="1893571"/>
                  <a:pt x="3701371" y="1843127"/>
                  <a:pt x="3562750" y="1869744"/>
                </a:cubicBezTo>
                <a:cubicBezTo>
                  <a:pt x="3424129" y="1896361"/>
                  <a:pt x="3255535" y="1866128"/>
                  <a:pt x="3170373" y="1869744"/>
                </a:cubicBezTo>
                <a:cubicBezTo>
                  <a:pt x="3085211" y="1873360"/>
                  <a:pt x="2927913" y="1841769"/>
                  <a:pt x="2693916" y="1869744"/>
                </a:cubicBezTo>
                <a:cubicBezTo>
                  <a:pt x="2459919" y="1897719"/>
                  <a:pt x="2341991" y="1848661"/>
                  <a:pt x="2133378" y="1869744"/>
                </a:cubicBezTo>
                <a:cubicBezTo>
                  <a:pt x="1924765" y="1890827"/>
                  <a:pt x="1598322" y="1858688"/>
                  <a:pt x="1404679" y="1869744"/>
                </a:cubicBezTo>
                <a:cubicBezTo>
                  <a:pt x="1211036" y="1880800"/>
                  <a:pt x="695201" y="1861826"/>
                  <a:pt x="311630" y="1869744"/>
                </a:cubicBezTo>
                <a:cubicBezTo>
                  <a:pt x="114656" y="1891350"/>
                  <a:pt x="8880" y="1746169"/>
                  <a:pt x="0" y="1558114"/>
                </a:cubicBezTo>
                <a:cubicBezTo>
                  <a:pt x="-21332" y="1397560"/>
                  <a:pt x="14113" y="1251290"/>
                  <a:pt x="0" y="1155084"/>
                </a:cubicBezTo>
                <a:cubicBezTo>
                  <a:pt x="-14113" y="1058878"/>
                  <a:pt x="41098" y="902554"/>
                  <a:pt x="0" y="776984"/>
                </a:cubicBezTo>
                <a:cubicBezTo>
                  <a:pt x="-41098" y="651414"/>
                  <a:pt x="38619" y="510482"/>
                  <a:pt x="0" y="311630"/>
                </a:cubicBezTo>
                <a:close/>
              </a:path>
            </a:pathLst>
          </a:custGeom>
          <a:solidFill>
            <a:srgbClr val="00B050"/>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2400" b="1" dirty="0"/>
              <a:t>Με ποιους τρόπους  οι μαθητές υπερβαίνουν  την «εξουσία» του δασκάλου;</a:t>
            </a:r>
            <a:endParaRPr lang="el-GR" b="1" dirty="0"/>
          </a:p>
        </p:txBody>
      </p:sp>
      <p:sp>
        <p:nvSpPr>
          <p:cNvPr id="2" name="Ορθογώνιο: Στρογγύλεμα γωνιών 1">
            <a:extLst>
              <a:ext uri="{FF2B5EF4-FFF2-40B4-BE49-F238E27FC236}">
                <a16:creationId xmlns:a16="http://schemas.microsoft.com/office/drawing/2014/main" id="{8E5C104E-BD69-2961-BFFB-74085EBE0FE1}"/>
              </a:ext>
            </a:extLst>
          </p:cNvPr>
          <p:cNvSpPr/>
          <p:nvPr/>
        </p:nvSpPr>
        <p:spPr>
          <a:xfrm>
            <a:off x="767764" y="2917372"/>
            <a:ext cx="6122893" cy="3080657"/>
          </a:xfrm>
          <a:custGeom>
            <a:avLst/>
            <a:gdLst>
              <a:gd name="csX0" fmla="*/ 0 w 6122893"/>
              <a:gd name="csY0" fmla="*/ 513453 h 3080657"/>
              <a:gd name="csX1" fmla="*/ 513453 w 6122893"/>
              <a:gd name="csY1" fmla="*/ 0 h 3080657"/>
              <a:gd name="csX2" fmla="*/ 1181594 w 6122893"/>
              <a:gd name="csY2" fmla="*/ 0 h 3080657"/>
              <a:gd name="csX3" fmla="*/ 1696854 w 6122893"/>
              <a:gd name="csY3" fmla="*/ 0 h 3080657"/>
              <a:gd name="csX4" fmla="*/ 2263075 w 6122893"/>
              <a:gd name="csY4" fmla="*/ 0 h 3080657"/>
              <a:gd name="csX5" fmla="*/ 2931216 w 6122893"/>
              <a:gd name="csY5" fmla="*/ 0 h 3080657"/>
              <a:gd name="csX6" fmla="*/ 3548396 w 6122893"/>
              <a:gd name="csY6" fmla="*/ 0 h 3080657"/>
              <a:gd name="csX7" fmla="*/ 3961738 w 6122893"/>
              <a:gd name="csY7" fmla="*/ 0 h 3080657"/>
              <a:gd name="csX8" fmla="*/ 4476998 w 6122893"/>
              <a:gd name="csY8" fmla="*/ 0 h 3080657"/>
              <a:gd name="csX9" fmla="*/ 5609440 w 6122893"/>
              <a:gd name="csY9" fmla="*/ 0 h 3080657"/>
              <a:gd name="csX10" fmla="*/ 6122893 w 6122893"/>
              <a:gd name="csY10" fmla="*/ 513453 h 3080657"/>
              <a:gd name="csX11" fmla="*/ 6122893 w 6122893"/>
              <a:gd name="csY11" fmla="*/ 965278 h 3080657"/>
              <a:gd name="csX12" fmla="*/ 6122893 w 6122893"/>
              <a:gd name="csY12" fmla="*/ 1437641 h 3080657"/>
              <a:gd name="csX13" fmla="*/ 6122893 w 6122893"/>
              <a:gd name="csY13" fmla="*/ 1889466 h 3080657"/>
              <a:gd name="csX14" fmla="*/ 6122893 w 6122893"/>
              <a:gd name="csY14" fmla="*/ 2567204 h 3080657"/>
              <a:gd name="csX15" fmla="*/ 5609440 w 6122893"/>
              <a:gd name="csY15" fmla="*/ 3080657 h 3080657"/>
              <a:gd name="csX16" fmla="*/ 5094179 w 6122893"/>
              <a:gd name="csY16" fmla="*/ 3080657 h 3080657"/>
              <a:gd name="csX17" fmla="*/ 4629878 w 6122893"/>
              <a:gd name="csY17" fmla="*/ 3080657 h 3080657"/>
              <a:gd name="csX18" fmla="*/ 4114617 w 6122893"/>
              <a:gd name="csY18" fmla="*/ 3080657 h 3080657"/>
              <a:gd name="csX19" fmla="*/ 3497436 w 6122893"/>
              <a:gd name="csY19" fmla="*/ 3080657 h 3080657"/>
              <a:gd name="csX20" fmla="*/ 3084095 w 6122893"/>
              <a:gd name="csY20" fmla="*/ 3080657 h 3080657"/>
              <a:gd name="csX21" fmla="*/ 2517875 w 6122893"/>
              <a:gd name="csY21" fmla="*/ 3080657 h 3080657"/>
              <a:gd name="csX22" fmla="*/ 1951654 w 6122893"/>
              <a:gd name="csY22" fmla="*/ 3080657 h 3080657"/>
              <a:gd name="csX23" fmla="*/ 1538313 w 6122893"/>
              <a:gd name="csY23" fmla="*/ 3080657 h 3080657"/>
              <a:gd name="csX24" fmla="*/ 1023052 w 6122893"/>
              <a:gd name="csY24" fmla="*/ 3080657 h 3080657"/>
              <a:gd name="csX25" fmla="*/ 513453 w 6122893"/>
              <a:gd name="csY25" fmla="*/ 3080657 h 3080657"/>
              <a:gd name="csX26" fmla="*/ 0 w 6122893"/>
              <a:gd name="csY26" fmla="*/ 2567204 h 3080657"/>
              <a:gd name="csX27" fmla="*/ 0 w 6122893"/>
              <a:gd name="csY27" fmla="*/ 2094841 h 3080657"/>
              <a:gd name="csX28" fmla="*/ 0 w 6122893"/>
              <a:gd name="csY28" fmla="*/ 1581404 h 3080657"/>
              <a:gd name="csX29" fmla="*/ 0 w 6122893"/>
              <a:gd name="csY29" fmla="*/ 1088503 h 3080657"/>
              <a:gd name="csX30" fmla="*/ 0 w 6122893"/>
              <a:gd name="csY30" fmla="*/ 513453 h 3080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6122893" h="3080657" fill="none" extrusionOk="0">
                <a:moveTo>
                  <a:pt x="0" y="513453"/>
                </a:moveTo>
                <a:cubicBezTo>
                  <a:pt x="13349" y="270400"/>
                  <a:pt x="237510" y="39564"/>
                  <a:pt x="513453" y="0"/>
                </a:cubicBezTo>
                <a:cubicBezTo>
                  <a:pt x="677625" y="-5093"/>
                  <a:pt x="858476" y="26543"/>
                  <a:pt x="1181594" y="0"/>
                </a:cubicBezTo>
                <a:cubicBezTo>
                  <a:pt x="1504712" y="-26543"/>
                  <a:pt x="1489130" y="14522"/>
                  <a:pt x="1696854" y="0"/>
                </a:cubicBezTo>
                <a:cubicBezTo>
                  <a:pt x="1904578" y="-14522"/>
                  <a:pt x="2133167" y="22498"/>
                  <a:pt x="2263075" y="0"/>
                </a:cubicBezTo>
                <a:cubicBezTo>
                  <a:pt x="2392983" y="-22498"/>
                  <a:pt x="2681449" y="4834"/>
                  <a:pt x="2931216" y="0"/>
                </a:cubicBezTo>
                <a:cubicBezTo>
                  <a:pt x="3180983" y="-4834"/>
                  <a:pt x="3293148" y="54369"/>
                  <a:pt x="3548396" y="0"/>
                </a:cubicBezTo>
                <a:cubicBezTo>
                  <a:pt x="3803644" y="-54369"/>
                  <a:pt x="3870259" y="9658"/>
                  <a:pt x="3961738" y="0"/>
                </a:cubicBezTo>
                <a:cubicBezTo>
                  <a:pt x="4053217" y="-9658"/>
                  <a:pt x="4354218" y="53787"/>
                  <a:pt x="4476998" y="0"/>
                </a:cubicBezTo>
                <a:cubicBezTo>
                  <a:pt x="4599778" y="-53787"/>
                  <a:pt x="5345433" y="46629"/>
                  <a:pt x="5609440" y="0"/>
                </a:cubicBezTo>
                <a:cubicBezTo>
                  <a:pt x="5827450" y="14296"/>
                  <a:pt x="6112115" y="235827"/>
                  <a:pt x="6122893" y="513453"/>
                </a:cubicBezTo>
                <a:cubicBezTo>
                  <a:pt x="6169416" y="673619"/>
                  <a:pt x="6107969" y="825151"/>
                  <a:pt x="6122893" y="965278"/>
                </a:cubicBezTo>
                <a:cubicBezTo>
                  <a:pt x="6137817" y="1105405"/>
                  <a:pt x="6113347" y="1248814"/>
                  <a:pt x="6122893" y="1437641"/>
                </a:cubicBezTo>
                <a:cubicBezTo>
                  <a:pt x="6132439" y="1626468"/>
                  <a:pt x="6116887" y="1714814"/>
                  <a:pt x="6122893" y="1889466"/>
                </a:cubicBezTo>
                <a:cubicBezTo>
                  <a:pt x="6128899" y="2064119"/>
                  <a:pt x="6107617" y="2241967"/>
                  <a:pt x="6122893" y="2567204"/>
                </a:cubicBezTo>
                <a:cubicBezTo>
                  <a:pt x="6101432" y="2797856"/>
                  <a:pt x="5895512" y="3061810"/>
                  <a:pt x="5609440" y="3080657"/>
                </a:cubicBezTo>
                <a:cubicBezTo>
                  <a:pt x="5405662" y="3088336"/>
                  <a:pt x="5349599" y="3058220"/>
                  <a:pt x="5094179" y="3080657"/>
                </a:cubicBezTo>
                <a:cubicBezTo>
                  <a:pt x="4838759" y="3103094"/>
                  <a:pt x="4748875" y="3069532"/>
                  <a:pt x="4629878" y="3080657"/>
                </a:cubicBezTo>
                <a:cubicBezTo>
                  <a:pt x="4510881" y="3091782"/>
                  <a:pt x="4319408" y="3052537"/>
                  <a:pt x="4114617" y="3080657"/>
                </a:cubicBezTo>
                <a:cubicBezTo>
                  <a:pt x="3909826" y="3108777"/>
                  <a:pt x="3772134" y="3036886"/>
                  <a:pt x="3497436" y="3080657"/>
                </a:cubicBezTo>
                <a:cubicBezTo>
                  <a:pt x="3222738" y="3124428"/>
                  <a:pt x="3288292" y="3065353"/>
                  <a:pt x="3084095" y="3080657"/>
                </a:cubicBezTo>
                <a:cubicBezTo>
                  <a:pt x="2879898" y="3095961"/>
                  <a:pt x="2730565" y="3015417"/>
                  <a:pt x="2517875" y="3080657"/>
                </a:cubicBezTo>
                <a:cubicBezTo>
                  <a:pt x="2305185" y="3145897"/>
                  <a:pt x="2224388" y="3041190"/>
                  <a:pt x="1951654" y="3080657"/>
                </a:cubicBezTo>
                <a:cubicBezTo>
                  <a:pt x="1678920" y="3120124"/>
                  <a:pt x="1626031" y="3077525"/>
                  <a:pt x="1538313" y="3080657"/>
                </a:cubicBezTo>
                <a:cubicBezTo>
                  <a:pt x="1450595" y="3083789"/>
                  <a:pt x="1214469" y="3072520"/>
                  <a:pt x="1023052" y="3080657"/>
                </a:cubicBezTo>
                <a:cubicBezTo>
                  <a:pt x="831635" y="3088794"/>
                  <a:pt x="706829" y="3057467"/>
                  <a:pt x="513453" y="3080657"/>
                </a:cubicBezTo>
                <a:cubicBezTo>
                  <a:pt x="160176" y="3085926"/>
                  <a:pt x="-26816" y="2849623"/>
                  <a:pt x="0" y="2567204"/>
                </a:cubicBezTo>
                <a:cubicBezTo>
                  <a:pt x="-40053" y="2424856"/>
                  <a:pt x="24735" y="2313529"/>
                  <a:pt x="0" y="2094841"/>
                </a:cubicBezTo>
                <a:cubicBezTo>
                  <a:pt x="-24735" y="1876153"/>
                  <a:pt x="7207" y="1744835"/>
                  <a:pt x="0" y="1581404"/>
                </a:cubicBezTo>
                <a:cubicBezTo>
                  <a:pt x="-7207" y="1417973"/>
                  <a:pt x="44503" y="1294863"/>
                  <a:pt x="0" y="1088503"/>
                </a:cubicBezTo>
                <a:cubicBezTo>
                  <a:pt x="-44503" y="882143"/>
                  <a:pt x="67955" y="762098"/>
                  <a:pt x="0" y="513453"/>
                </a:cubicBezTo>
                <a:close/>
              </a:path>
              <a:path w="6122893" h="3080657" stroke="0" extrusionOk="0">
                <a:moveTo>
                  <a:pt x="0" y="513453"/>
                </a:moveTo>
                <a:cubicBezTo>
                  <a:pt x="29943" y="207490"/>
                  <a:pt x="232795" y="-36310"/>
                  <a:pt x="513453" y="0"/>
                </a:cubicBezTo>
                <a:cubicBezTo>
                  <a:pt x="688126" y="-65350"/>
                  <a:pt x="961240" y="50701"/>
                  <a:pt x="1130634" y="0"/>
                </a:cubicBezTo>
                <a:cubicBezTo>
                  <a:pt x="1300028" y="-50701"/>
                  <a:pt x="1475729" y="36840"/>
                  <a:pt x="1594935" y="0"/>
                </a:cubicBezTo>
                <a:cubicBezTo>
                  <a:pt x="1714141" y="-36840"/>
                  <a:pt x="2081874" y="27999"/>
                  <a:pt x="2212115" y="0"/>
                </a:cubicBezTo>
                <a:cubicBezTo>
                  <a:pt x="2342356" y="-27999"/>
                  <a:pt x="2538841" y="35124"/>
                  <a:pt x="2829296" y="0"/>
                </a:cubicBezTo>
                <a:cubicBezTo>
                  <a:pt x="3119751" y="-35124"/>
                  <a:pt x="3071409" y="22670"/>
                  <a:pt x="3293597" y="0"/>
                </a:cubicBezTo>
                <a:cubicBezTo>
                  <a:pt x="3515785" y="-22670"/>
                  <a:pt x="3546430" y="23862"/>
                  <a:pt x="3757898" y="0"/>
                </a:cubicBezTo>
                <a:cubicBezTo>
                  <a:pt x="3969366" y="-23862"/>
                  <a:pt x="4256932" y="825"/>
                  <a:pt x="4426039" y="0"/>
                </a:cubicBezTo>
                <a:cubicBezTo>
                  <a:pt x="4595146" y="-825"/>
                  <a:pt x="4745134" y="29536"/>
                  <a:pt x="4890340" y="0"/>
                </a:cubicBezTo>
                <a:cubicBezTo>
                  <a:pt x="5035546" y="-29536"/>
                  <a:pt x="5458705" y="8627"/>
                  <a:pt x="5609440" y="0"/>
                </a:cubicBezTo>
                <a:cubicBezTo>
                  <a:pt x="5890858" y="13745"/>
                  <a:pt x="6071102" y="198523"/>
                  <a:pt x="6122893" y="513453"/>
                </a:cubicBezTo>
                <a:cubicBezTo>
                  <a:pt x="6177472" y="643250"/>
                  <a:pt x="6092288" y="826385"/>
                  <a:pt x="6122893" y="1006353"/>
                </a:cubicBezTo>
                <a:cubicBezTo>
                  <a:pt x="6153498" y="1186321"/>
                  <a:pt x="6068398" y="1286697"/>
                  <a:pt x="6122893" y="1478716"/>
                </a:cubicBezTo>
                <a:cubicBezTo>
                  <a:pt x="6177388" y="1670735"/>
                  <a:pt x="6064447" y="1810612"/>
                  <a:pt x="6122893" y="2012691"/>
                </a:cubicBezTo>
                <a:cubicBezTo>
                  <a:pt x="6181339" y="2214771"/>
                  <a:pt x="6102126" y="2397594"/>
                  <a:pt x="6122893" y="2567204"/>
                </a:cubicBezTo>
                <a:cubicBezTo>
                  <a:pt x="6062612" y="2860135"/>
                  <a:pt x="5830689" y="3085774"/>
                  <a:pt x="5609440" y="3080657"/>
                </a:cubicBezTo>
                <a:cubicBezTo>
                  <a:pt x="5435184" y="3121749"/>
                  <a:pt x="5080050" y="3071448"/>
                  <a:pt x="4941299" y="3080657"/>
                </a:cubicBezTo>
                <a:cubicBezTo>
                  <a:pt x="4802548" y="3089866"/>
                  <a:pt x="4548107" y="3016325"/>
                  <a:pt x="4273159" y="3080657"/>
                </a:cubicBezTo>
                <a:cubicBezTo>
                  <a:pt x="3998211" y="3144989"/>
                  <a:pt x="3819140" y="3027129"/>
                  <a:pt x="3605018" y="3080657"/>
                </a:cubicBezTo>
                <a:cubicBezTo>
                  <a:pt x="3390896" y="3134185"/>
                  <a:pt x="3218289" y="3065432"/>
                  <a:pt x="3038798" y="3080657"/>
                </a:cubicBezTo>
                <a:cubicBezTo>
                  <a:pt x="2859307" y="3095882"/>
                  <a:pt x="2714033" y="3071103"/>
                  <a:pt x="2625457" y="3080657"/>
                </a:cubicBezTo>
                <a:cubicBezTo>
                  <a:pt x="2536881" y="3090211"/>
                  <a:pt x="2227952" y="3079767"/>
                  <a:pt x="1957316" y="3080657"/>
                </a:cubicBezTo>
                <a:cubicBezTo>
                  <a:pt x="1686680" y="3081547"/>
                  <a:pt x="1653828" y="3049041"/>
                  <a:pt x="1442055" y="3080657"/>
                </a:cubicBezTo>
                <a:cubicBezTo>
                  <a:pt x="1230282" y="3112273"/>
                  <a:pt x="1143389" y="3061758"/>
                  <a:pt x="1028714" y="3080657"/>
                </a:cubicBezTo>
                <a:cubicBezTo>
                  <a:pt x="914039" y="3099556"/>
                  <a:pt x="743612" y="3047990"/>
                  <a:pt x="513453" y="3080657"/>
                </a:cubicBezTo>
                <a:cubicBezTo>
                  <a:pt x="246791" y="3078477"/>
                  <a:pt x="-19746" y="2882520"/>
                  <a:pt x="0" y="2567204"/>
                </a:cubicBezTo>
                <a:cubicBezTo>
                  <a:pt x="-12822" y="2316472"/>
                  <a:pt x="11729" y="2225329"/>
                  <a:pt x="0" y="2012691"/>
                </a:cubicBezTo>
                <a:cubicBezTo>
                  <a:pt x="-11729" y="1800053"/>
                  <a:pt x="46276" y="1709754"/>
                  <a:pt x="0" y="1519791"/>
                </a:cubicBezTo>
                <a:cubicBezTo>
                  <a:pt x="-46276" y="1329828"/>
                  <a:pt x="38058" y="1175734"/>
                  <a:pt x="0" y="1047428"/>
                </a:cubicBezTo>
                <a:cubicBezTo>
                  <a:pt x="-38058" y="919122"/>
                  <a:pt x="61568" y="715633"/>
                  <a:pt x="0" y="513453"/>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sz="2400" dirty="0"/>
          </a:p>
          <a:p>
            <a:pPr marL="342900" indent="-342900">
              <a:buFont typeface="Wingdings" panose="05000000000000000000" pitchFamily="2" charset="2"/>
              <a:buChar char="q"/>
            </a:pPr>
            <a:r>
              <a:rPr lang="el-GR" sz="2400" dirty="0"/>
              <a:t>Αδιαφορούν  για το μάθημα.</a:t>
            </a:r>
          </a:p>
          <a:p>
            <a:pPr marL="342900" indent="-342900">
              <a:buFont typeface="Wingdings" panose="05000000000000000000" pitchFamily="2" charset="2"/>
              <a:buChar char="q"/>
            </a:pPr>
            <a:r>
              <a:rPr lang="el-GR" sz="2400" dirty="0"/>
              <a:t>Το μυαλό  τους ταξιδεύει  έξω  από την τάξη.</a:t>
            </a:r>
          </a:p>
          <a:p>
            <a:pPr marL="342900" indent="-342900">
              <a:buFont typeface="Wingdings" panose="05000000000000000000" pitchFamily="2" charset="2"/>
              <a:buChar char="q"/>
            </a:pPr>
            <a:r>
              <a:rPr lang="el-GR" sz="2400" dirty="0"/>
              <a:t>Ο </a:t>
            </a:r>
            <a:r>
              <a:rPr lang="el-GR" sz="2400" dirty="0" err="1"/>
              <a:t>Νικολιός</a:t>
            </a:r>
            <a:r>
              <a:rPr lang="el-GR" sz="2400" dirty="0"/>
              <a:t>  καλεί  τον δάσκαλο  να σωπάσει  για  να ακούσει  το πουλί.</a:t>
            </a:r>
          </a:p>
          <a:p>
            <a:endParaRPr lang="el-GR" sz="2400" dirty="0"/>
          </a:p>
        </p:txBody>
      </p:sp>
      <p:pic>
        <p:nvPicPr>
          <p:cNvPr id="5" name="Εικόνα 4">
            <a:extLst>
              <a:ext uri="{FF2B5EF4-FFF2-40B4-BE49-F238E27FC236}">
                <a16:creationId xmlns:a16="http://schemas.microsoft.com/office/drawing/2014/main" id="{C1907168-B889-7E9B-FDF9-30CB2380277D}"/>
              </a:ext>
            </a:extLst>
          </p:cNvPr>
          <p:cNvPicPr>
            <a:picLocks noChangeAspect="1"/>
          </p:cNvPicPr>
          <p:nvPr/>
        </p:nvPicPr>
        <p:blipFill>
          <a:blip r:embed="rId2">
            <a:extLst>
              <a:ext uri="{28A0092B-C50C-407E-A947-70E740481C1C}">
                <a14:useLocalDpi xmlns:a14="http://schemas.microsoft.com/office/drawing/2010/main" val="0"/>
              </a:ext>
            </a:extLst>
          </a:blip>
          <a:srcRect l="10016" t="20317" r="8890" b="12539"/>
          <a:stretch>
            <a:fillRect/>
          </a:stretch>
        </p:blipFill>
        <p:spPr>
          <a:xfrm>
            <a:off x="7815943" y="2578209"/>
            <a:ext cx="3135085" cy="3755572"/>
          </a:xfrm>
          <a:custGeom>
            <a:avLst/>
            <a:gdLst>
              <a:gd name="csX0" fmla="*/ 0 w 3135085"/>
              <a:gd name="csY0" fmla="*/ 0 h 3755572"/>
              <a:gd name="csX1" fmla="*/ 428462 w 3135085"/>
              <a:gd name="csY1" fmla="*/ 0 h 3755572"/>
              <a:gd name="csX2" fmla="*/ 888274 w 3135085"/>
              <a:gd name="csY2" fmla="*/ 0 h 3755572"/>
              <a:gd name="csX3" fmla="*/ 1379437 w 3135085"/>
              <a:gd name="csY3" fmla="*/ 0 h 3755572"/>
              <a:gd name="csX4" fmla="*/ 1933302 w 3135085"/>
              <a:gd name="csY4" fmla="*/ 0 h 3755572"/>
              <a:gd name="csX5" fmla="*/ 2487167 w 3135085"/>
              <a:gd name="csY5" fmla="*/ 0 h 3755572"/>
              <a:gd name="csX6" fmla="*/ 3135085 w 3135085"/>
              <a:gd name="csY6" fmla="*/ 0 h 3755572"/>
              <a:gd name="csX7" fmla="*/ 3135085 w 3135085"/>
              <a:gd name="csY7" fmla="*/ 423843 h 3755572"/>
              <a:gd name="csX8" fmla="*/ 3135085 w 3135085"/>
              <a:gd name="csY8" fmla="*/ 885242 h 3755572"/>
              <a:gd name="csX9" fmla="*/ 3135085 w 3135085"/>
              <a:gd name="csY9" fmla="*/ 1496864 h 3755572"/>
              <a:gd name="csX10" fmla="*/ 3135085 w 3135085"/>
              <a:gd name="csY10" fmla="*/ 2070930 h 3755572"/>
              <a:gd name="csX11" fmla="*/ 3135085 w 3135085"/>
              <a:gd name="csY11" fmla="*/ 2494773 h 3755572"/>
              <a:gd name="csX12" fmla="*/ 3135085 w 3135085"/>
              <a:gd name="csY12" fmla="*/ 2918616 h 3755572"/>
              <a:gd name="csX13" fmla="*/ 3135085 w 3135085"/>
              <a:gd name="csY13" fmla="*/ 3755572 h 3755572"/>
              <a:gd name="csX14" fmla="*/ 2675273 w 3135085"/>
              <a:gd name="csY14" fmla="*/ 3755572 h 3755572"/>
              <a:gd name="csX15" fmla="*/ 2121408 w 3135085"/>
              <a:gd name="csY15" fmla="*/ 3755572 h 3755572"/>
              <a:gd name="csX16" fmla="*/ 1567543 w 3135085"/>
              <a:gd name="csY16" fmla="*/ 3755572 h 3755572"/>
              <a:gd name="csX17" fmla="*/ 1107730 w 3135085"/>
              <a:gd name="csY17" fmla="*/ 3755572 h 3755572"/>
              <a:gd name="csX18" fmla="*/ 616567 w 3135085"/>
              <a:gd name="csY18" fmla="*/ 3755572 h 3755572"/>
              <a:gd name="csX19" fmla="*/ 0 w 3135085"/>
              <a:gd name="csY19" fmla="*/ 3755572 h 3755572"/>
              <a:gd name="csX20" fmla="*/ 0 w 3135085"/>
              <a:gd name="csY20" fmla="*/ 3331729 h 3755572"/>
              <a:gd name="csX21" fmla="*/ 0 w 3135085"/>
              <a:gd name="csY21" fmla="*/ 2757663 h 3755572"/>
              <a:gd name="csX22" fmla="*/ 0 w 3135085"/>
              <a:gd name="csY22" fmla="*/ 2296264 h 3755572"/>
              <a:gd name="csX23" fmla="*/ 0 w 3135085"/>
              <a:gd name="csY23" fmla="*/ 1834865 h 3755572"/>
              <a:gd name="csX24" fmla="*/ 0 w 3135085"/>
              <a:gd name="csY24" fmla="*/ 1411022 h 3755572"/>
              <a:gd name="csX25" fmla="*/ 0 w 3135085"/>
              <a:gd name="csY25" fmla="*/ 949623 h 3755572"/>
              <a:gd name="csX26" fmla="*/ 0 w 3135085"/>
              <a:gd name="csY26" fmla="*/ 525780 h 3755572"/>
              <a:gd name="csX27" fmla="*/ 0 w 3135085"/>
              <a:gd name="csY27" fmla="*/ 0 h 3755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3135085" h="3755572" fill="none" extrusionOk="0">
                <a:moveTo>
                  <a:pt x="0" y="0"/>
                </a:moveTo>
                <a:cubicBezTo>
                  <a:pt x="194367" y="-24990"/>
                  <a:pt x="336720" y="16921"/>
                  <a:pt x="428462" y="0"/>
                </a:cubicBezTo>
                <a:cubicBezTo>
                  <a:pt x="520204" y="-16921"/>
                  <a:pt x="722898" y="486"/>
                  <a:pt x="888274" y="0"/>
                </a:cubicBezTo>
                <a:cubicBezTo>
                  <a:pt x="1053650" y="-486"/>
                  <a:pt x="1220861" y="38735"/>
                  <a:pt x="1379437" y="0"/>
                </a:cubicBezTo>
                <a:cubicBezTo>
                  <a:pt x="1538013" y="-38735"/>
                  <a:pt x="1808500" y="51230"/>
                  <a:pt x="1933302" y="0"/>
                </a:cubicBezTo>
                <a:cubicBezTo>
                  <a:pt x="2058105" y="-51230"/>
                  <a:pt x="2256217" y="58566"/>
                  <a:pt x="2487167" y="0"/>
                </a:cubicBezTo>
                <a:cubicBezTo>
                  <a:pt x="2718117" y="-58566"/>
                  <a:pt x="2905541" y="2973"/>
                  <a:pt x="3135085" y="0"/>
                </a:cubicBezTo>
                <a:cubicBezTo>
                  <a:pt x="3145896" y="107424"/>
                  <a:pt x="3118429" y="300224"/>
                  <a:pt x="3135085" y="423843"/>
                </a:cubicBezTo>
                <a:cubicBezTo>
                  <a:pt x="3151741" y="547462"/>
                  <a:pt x="3102498" y="766953"/>
                  <a:pt x="3135085" y="885242"/>
                </a:cubicBezTo>
                <a:cubicBezTo>
                  <a:pt x="3167672" y="1003531"/>
                  <a:pt x="3081426" y="1295531"/>
                  <a:pt x="3135085" y="1496864"/>
                </a:cubicBezTo>
                <a:cubicBezTo>
                  <a:pt x="3188744" y="1698197"/>
                  <a:pt x="3118807" y="1858419"/>
                  <a:pt x="3135085" y="2070930"/>
                </a:cubicBezTo>
                <a:cubicBezTo>
                  <a:pt x="3151363" y="2283441"/>
                  <a:pt x="3117389" y="2370361"/>
                  <a:pt x="3135085" y="2494773"/>
                </a:cubicBezTo>
                <a:cubicBezTo>
                  <a:pt x="3152781" y="2619185"/>
                  <a:pt x="3087803" y="2787627"/>
                  <a:pt x="3135085" y="2918616"/>
                </a:cubicBezTo>
                <a:cubicBezTo>
                  <a:pt x="3182367" y="3049605"/>
                  <a:pt x="3082456" y="3529707"/>
                  <a:pt x="3135085" y="3755572"/>
                </a:cubicBezTo>
                <a:cubicBezTo>
                  <a:pt x="3038005" y="3772466"/>
                  <a:pt x="2871823" y="3718516"/>
                  <a:pt x="2675273" y="3755572"/>
                </a:cubicBezTo>
                <a:cubicBezTo>
                  <a:pt x="2478723" y="3792628"/>
                  <a:pt x="2369172" y="3736522"/>
                  <a:pt x="2121408" y="3755572"/>
                </a:cubicBezTo>
                <a:cubicBezTo>
                  <a:pt x="1873644" y="3774622"/>
                  <a:pt x="1735310" y="3735277"/>
                  <a:pt x="1567543" y="3755572"/>
                </a:cubicBezTo>
                <a:cubicBezTo>
                  <a:pt x="1399776" y="3775867"/>
                  <a:pt x="1283924" y="3700878"/>
                  <a:pt x="1107730" y="3755572"/>
                </a:cubicBezTo>
                <a:cubicBezTo>
                  <a:pt x="931536" y="3810266"/>
                  <a:pt x="842652" y="3751063"/>
                  <a:pt x="616567" y="3755572"/>
                </a:cubicBezTo>
                <a:cubicBezTo>
                  <a:pt x="390482" y="3760081"/>
                  <a:pt x="133087" y="3685709"/>
                  <a:pt x="0" y="3755572"/>
                </a:cubicBezTo>
                <a:cubicBezTo>
                  <a:pt x="-10276" y="3612252"/>
                  <a:pt x="735" y="3477036"/>
                  <a:pt x="0" y="3331729"/>
                </a:cubicBezTo>
                <a:cubicBezTo>
                  <a:pt x="-735" y="3186422"/>
                  <a:pt x="37177" y="2962808"/>
                  <a:pt x="0" y="2757663"/>
                </a:cubicBezTo>
                <a:cubicBezTo>
                  <a:pt x="-37177" y="2552518"/>
                  <a:pt x="52216" y="2451789"/>
                  <a:pt x="0" y="2296264"/>
                </a:cubicBezTo>
                <a:cubicBezTo>
                  <a:pt x="-52216" y="2140739"/>
                  <a:pt x="28334" y="2025461"/>
                  <a:pt x="0" y="1834865"/>
                </a:cubicBezTo>
                <a:cubicBezTo>
                  <a:pt x="-28334" y="1644269"/>
                  <a:pt x="10219" y="1561738"/>
                  <a:pt x="0" y="1411022"/>
                </a:cubicBezTo>
                <a:cubicBezTo>
                  <a:pt x="-10219" y="1260306"/>
                  <a:pt x="9378" y="1096919"/>
                  <a:pt x="0" y="949623"/>
                </a:cubicBezTo>
                <a:cubicBezTo>
                  <a:pt x="-9378" y="802327"/>
                  <a:pt x="24160" y="659590"/>
                  <a:pt x="0" y="525780"/>
                </a:cubicBezTo>
                <a:cubicBezTo>
                  <a:pt x="-24160" y="391970"/>
                  <a:pt x="56541" y="141196"/>
                  <a:pt x="0" y="0"/>
                </a:cubicBezTo>
                <a:close/>
              </a:path>
              <a:path w="3135085" h="3755572" stroke="0" extrusionOk="0">
                <a:moveTo>
                  <a:pt x="0" y="0"/>
                </a:moveTo>
                <a:cubicBezTo>
                  <a:pt x="223164" y="-42016"/>
                  <a:pt x="424691" y="33897"/>
                  <a:pt x="585216" y="0"/>
                </a:cubicBezTo>
                <a:cubicBezTo>
                  <a:pt x="745741" y="-33897"/>
                  <a:pt x="986993" y="5752"/>
                  <a:pt x="1107730" y="0"/>
                </a:cubicBezTo>
                <a:cubicBezTo>
                  <a:pt x="1228467" y="-5752"/>
                  <a:pt x="1329089" y="49138"/>
                  <a:pt x="1536192" y="0"/>
                </a:cubicBezTo>
                <a:cubicBezTo>
                  <a:pt x="1743295" y="-49138"/>
                  <a:pt x="1785468" y="19631"/>
                  <a:pt x="1964653" y="0"/>
                </a:cubicBezTo>
                <a:cubicBezTo>
                  <a:pt x="2143838" y="-19631"/>
                  <a:pt x="2293388" y="50341"/>
                  <a:pt x="2518518" y="0"/>
                </a:cubicBezTo>
                <a:cubicBezTo>
                  <a:pt x="2743649" y="-50341"/>
                  <a:pt x="2889726" y="17404"/>
                  <a:pt x="3135085" y="0"/>
                </a:cubicBezTo>
                <a:cubicBezTo>
                  <a:pt x="3141486" y="209266"/>
                  <a:pt x="3097857" y="305362"/>
                  <a:pt x="3135085" y="574066"/>
                </a:cubicBezTo>
                <a:cubicBezTo>
                  <a:pt x="3172313" y="842770"/>
                  <a:pt x="3119988" y="895346"/>
                  <a:pt x="3135085" y="997909"/>
                </a:cubicBezTo>
                <a:cubicBezTo>
                  <a:pt x="3150182" y="1100472"/>
                  <a:pt x="3134863" y="1273265"/>
                  <a:pt x="3135085" y="1459308"/>
                </a:cubicBezTo>
                <a:cubicBezTo>
                  <a:pt x="3135307" y="1645351"/>
                  <a:pt x="3103307" y="1832733"/>
                  <a:pt x="3135085" y="2033374"/>
                </a:cubicBezTo>
                <a:cubicBezTo>
                  <a:pt x="3166863" y="2234015"/>
                  <a:pt x="3085753" y="2304943"/>
                  <a:pt x="3135085" y="2532329"/>
                </a:cubicBezTo>
                <a:cubicBezTo>
                  <a:pt x="3184417" y="2759715"/>
                  <a:pt x="3133918" y="2866955"/>
                  <a:pt x="3135085" y="2956172"/>
                </a:cubicBezTo>
                <a:cubicBezTo>
                  <a:pt x="3136252" y="3045389"/>
                  <a:pt x="3058745" y="3382059"/>
                  <a:pt x="3135085" y="3755572"/>
                </a:cubicBezTo>
                <a:cubicBezTo>
                  <a:pt x="3004752" y="3778967"/>
                  <a:pt x="2717017" y="3724308"/>
                  <a:pt x="2549869" y="3755572"/>
                </a:cubicBezTo>
                <a:cubicBezTo>
                  <a:pt x="2382721" y="3786836"/>
                  <a:pt x="2170827" y="3734487"/>
                  <a:pt x="1964653" y="3755572"/>
                </a:cubicBezTo>
                <a:cubicBezTo>
                  <a:pt x="1758479" y="3776657"/>
                  <a:pt x="1691654" y="3717114"/>
                  <a:pt x="1504841" y="3755572"/>
                </a:cubicBezTo>
                <a:cubicBezTo>
                  <a:pt x="1318028" y="3794030"/>
                  <a:pt x="1215289" y="3739195"/>
                  <a:pt x="1013677" y="3755572"/>
                </a:cubicBezTo>
                <a:cubicBezTo>
                  <a:pt x="812065" y="3771949"/>
                  <a:pt x="634893" y="3754090"/>
                  <a:pt x="522514" y="3755572"/>
                </a:cubicBezTo>
                <a:cubicBezTo>
                  <a:pt x="410135" y="3757054"/>
                  <a:pt x="144696" y="3728601"/>
                  <a:pt x="0" y="3755572"/>
                </a:cubicBezTo>
                <a:cubicBezTo>
                  <a:pt x="-31331" y="3630457"/>
                  <a:pt x="48445" y="3362545"/>
                  <a:pt x="0" y="3256617"/>
                </a:cubicBezTo>
                <a:cubicBezTo>
                  <a:pt x="-48445" y="3150690"/>
                  <a:pt x="21101" y="2949016"/>
                  <a:pt x="0" y="2757663"/>
                </a:cubicBezTo>
                <a:cubicBezTo>
                  <a:pt x="-21101" y="2566310"/>
                  <a:pt x="60574" y="2333267"/>
                  <a:pt x="0" y="2221153"/>
                </a:cubicBezTo>
                <a:cubicBezTo>
                  <a:pt x="-60574" y="2109039"/>
                  <a:pt x="38445" y="1987036"/>
                  <a:pt x="0" y="1759754"/>
                </a:cubicBezTo>
                <a:cubicBezTo>
                  <a:pt x="-38445" y="1532472"/>
                  <a:pt x="58952" y="1388683"/>
                  <a:pt x="0" y="1185688"/>
                </a:cubicBezTo>
                <a:cubicBezTo>
                  <a:pt x="-58952" y="982693"/>
                  <a:pt x="5485" y="745644"/>
                  <a:pt x="0" y="611622"/>
                </a:cubicBezTo>
                <a:cubicBezTo>
                  <a:pt x="-5485" y="477600"/>
                  <a:pt x="37410" y="280601"/>
                  <a:pt x="0" y="0"/>
                </a:cubicBezTo>
                <a:close/>
              </a:path>
            </a:pathLst>
          </a:custGeom>
          <a:ln>
            <a:solidFill>
              <a:schemeClr val="tx1"/>
            </a:solidFill>
            <a:extLst>
              <a:ext uri="{C807C97D-BFC1-408E-A445-0C87EB9F89A2}">
                <ask:lineSketchStyleProps xmlns:ask="http://schemas.microsoft.com/office/drawing/2018/sketchyshapes" sd="226367703">
                  <a:prstGeom prst="rect">
                    <a:avLst/>
                  </a:prstGeom>
                  <ask:type>
                    <ask:lineSketchScribble/>
                  </ask:type>
                </ask:lineSketchStyleProps>
              </a:ext>
            </a:extLst>
          </a:ln>
        </p:spPr>
      </p:pic>
    </p:spTree>
    <p:extLst>
      <p:ext uri="{BB962C8B-B14F-4D97-AF65-F5344CB8AC3E}">
        <p14:creationId xmlns:p14="http://schemas.microsoft.com/office/powerpoint/2010/main" val="16907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CE4AE0E2-FE28-417F-A0F4-D5306C368D04}"/>
              </a:ext>
            </a:extLst>
          </p:cNvPr>
          <p:cNvSpPr/>
          <p:nvPr/>
        </p:nvSpPr>
        <p:spPr>
          <a:xfrm>
            <a:off x="617224" y="679168"/>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kern="100" dirty="0">
                <a:solidFill>
                  <a:schemeClr val="tx1"/>
                </a:solidFill>
                <a:ea typeface="Aptos" panose="020B0004020202020204" pitchFamily="34" charset="0"/>
                <a:cs typeface="Times New Roman" panose="02020603050405020304" pitchFamily="18" charset="0"/>
              </a:rPr>
              <a:t>ΕΡΓΑΣΙΑ ΣΤΟ ΣΠΙΤΙ</a:t>
            </a:r>
            <a:endParaRPr lang="el-CY" sz="40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9EA9348A-05C3-4CD3-8302-C8047CCBF233}"/>
              </a:ext>
            </a:extLst>
          </p:cNvPr>
          <p:cNvSpPr/>
          <p:nvPr/>
        </p:nvSpPr>
        <p:spPr>
          <a:xfrm>
            <a:off x="740979" y="5687433"/>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ea typeface="Aptos" panose="020B0004020202020204" pitchFamily="34" charset="0"/>
              </a:rPr>
              <a:t> </a:t>
            </a:r>
            <a:r>
              <a:rPr lang="el-GR" b="1" dirty="0">
                <a:solidFill>
                  <a:schemeClr val="tx1"/>
                </a:solidFill>
                <a:ea typeface="Aptos" panose="020B0004020202020204" pitchFamily="34" charset="0"/>
              </a:rPr>
              <a:t>Διδακτικό  Εγχειρίδιο </a:t>
            </a:r>
            <a:r>
              <a:rPr lang="el-GR" dirty="0">
                <a:solidFill>
                  <a:schemeClr val="tx1"/>
                </a:solidFill>
                <a:ea typeface="Aptos" panose="020B0004020202020204" pitchFamily="34" charset="0"/>
              </a:rPr>
              <a:t>: </a:t>
            </a:r>
            <a:r>
              <a:rPr lang="el-GR" i="1" dirty="0">
                <a:solidFill>
                  <a:schemeClr val="tx1"/>
                </a:solidFill>
              </a:rPr>
              <a:t>Ο λόγος ανάγκη της ψυχής</a:t>
            </a:r>
            <a:r>
              <a:rPr lang="el-GR" dirty="0">
                <a:solidFill>
                  <a:schemeClr val="tx1"/>
                </a:solidFill>
              </a:rPr>
              <a:t>, Κείμενα Λογοτεχνίας A΄ Γυμνασίου, ΥΠΠ, ΠΙ, ΥΑΠ, 2014, σελ. 24.</a:t>
            </a:r>
          </a:p>
        </p:txBody>
      </p:sp>
      <p:pic>
        <p:nvPicPr>
          <p:cNvPr id="3" name="Εικόνα 2"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EBEEA5C2-4CEC-59E6-72E1-C6F7B9265D6E}"/>
              </a:ext>
            </a:extLst>
          </p:cNvPr>
          <p:cNvPicPr>
            <a:picLocks noChangeAspect="1"/>
          </p:cNvPicPr>
          <p:nvPr/>
        </p:nvPicPr>
        <p:blipFill>
          <a:blip r:embed="rId2"/>
          <a:srcRect l="50205" r="4817" b="21020"/>
          <a:stretch>
            <a:fillRect/>
          </a:stretch>
        </p:blipFill>
        <p:spPr>
          <a:xfrm>
            <a:off x="8523515" y="210124"/>
            <a:ext cx="1981199" cy="1742555"/>
          </a:xfrm>
          <a:custGeom>
            <a:avLst/>
            <a:gdLst>
              <a:gd name="csX0" fmla="*/ 0 w 1981199"/>
              <a:gd name="csY0" fmla="*/ 0 h 1742555"/>
              <a:gd name="csX1" fmla="*/ 515112 w 1981199"/>
              <a:gd name="csY1" fmla="*/ 0 h 1742555"/>
              <a:gd name="csX2" fmla="*/ 1030223 w 1981199"/>
              <a:gd name="csY2" fmla="*/ 0 h 1742555"/>
              <a:gd name="csX3" fmla="*/ 1525523 w 1981199"/>
              <a:gd name="csY3" fmla="*/ 0 h 1742555"/>
              <a:gd name="csX4" fmla="*/ 1981199 w 1981199"/>
              <a:gd name="csY4" fmla="*/ 0 h 1742555"/>
              <a:gd name="csX5" fmla="*/ 1981199 w 1981199"/>
              <a:gd name="csY5" fmla="*/ 546001 h 1742555"/>
              <a:gd name="csX6" fmla="*/ 1981199 w 1981199"/>
              <a:gd name="csY6" fmla="*/ 1161703 h 1742555"/>
              <a:gd name="csX7" fmla="*/ 1981199 w 1981199"/>
              <a:gd name="csY7" fmla="*/ 1742555 h 1742555"/>
              <a:gd name="csX8" fmla="*/ 1485899 w 1981199"/>
              <a:gd name="csY8" fmla="*/ 1742555 h 1742555"/>
              <a:gd name="csX9" fmla="*/ 1050035 w 1981199"/>
              <a:gd name="csY9" fmla="*/ 1742555 h 1742555"/>
              <a:gd name="csX10" fmla="*/ 515112 w 1981199"/>
              <a:gd name="csY10" fmla="*/ 1742555 h 1742555"/>
              <a:gd name="csX11" fmla="*/ 0 w 1981199"/>
              <a:gd name="csY11" fmla="*/ 1742555 h 1742555"/>
              <a:gd name="csX12" fmla="*/ 0 w 1981199"/>
              <a:gd name="csY12" fmla="*/ 1213980 h 1742555"/>
              <a:gd name="csX13" fmla="*/ 0 w 1981199"/>
              <a:gd name="csY13" fmla="*/ 667979 h 1742555"/>
              <a:gd name="csX14" fmla="*/ 0 w 1981199"/>
              <a:gd name="csY14" fmla="*/ 0 h 1742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81199" h="1742555" fill="none" extrusionOk="0">
                <a:moveTo>
                  <a:pt x="0" y="0"/>
                </a:moveTo>
                <a:cubicBezTo>
                  <a:pt x="144159" y="-13013"/>
                  <a:pt x="331995" y="3246"/>
                  <a:pt x="515112" y="0"/>
                </a:cubicBezTo>
                <a:cubicBezTo>
                  <a:pt x="698229" y="-3246"/>
                  <a:pt x="793048" y="53756"/>
                  <a:pt x="1030223" y="0"/>
                </a:cubicBezTo>
                <a:cubicBezTo>
                  <a:pt x="1267398" y="-53756"/>
                  <a:pt x="1358909" y="10067"/>
                  <a:pt x="1525523" y="0"/>
                </a:cubicBezTo>
                <a:cubicBezTo>
                  <a:pt x="1692137" y="-10067"/>
                  <a:pt x="1883577" y="39154"/>
                  <a:pt x="1981199" y="0"/>
                </a:cubicBezTo>
                <a:cubicBezTo>
                  <a:pt x="2007170" y="186502"/>
                  <a:pt x="1952211" y="283985"/>
                  <a:pt x="1981199" y="546001"/>
                </a:cubicBezTo>
                <a:cubicBezTo>
                  <a:pt x="2010187" y="808017"/>
                  <a:pt x="1910995" y="918380"/>
                  <a:pt x="1981199" y="1161703"/>
                </a:cubicBezTo>
                <a:cubicBezTo>
                  <a:pt x="2051403" y="1405026"/>
                  <a:pt x="1966533" y="1488345"/>
                  <a:pt x="1981199" y="1742555"/>
                </a:cubicBezTo>
                <a:cubicBezTo>
                  <a:pt x="1800674" y="1799622"/>
                  <a:pt x="1713525" y="1711998"/>
                  <a:pt x="1485899" y="1742555"/>
                </a:cubicBezTo>
                <a:cubicBezTo>
                  <a:pt x="1258273" y="1773112"/>
                  <a:pt x="1247708" y="1708429"/>
                  <a:pt x="1050035" y="1742555"/>
                </a:cubicBezTo>
                <a:cubicBezTo>
                  <a:pt x="852362" y="1776681"/>
                  <a:pt x="767306" y="1695915"/>
                  <a:pt x="515112" y="1742555"/>
                </a:cubicBezTo>
                <a:cubicBezTo>
                  <a:pt x="262918" y="1789195"/>
                  <a:pt x="230378" y="1741185"/>
                  <a:pt x="0" y="1742555"/>
                </a:cubicBezTo>
                <a:cubicBezTo>
                  <a:pt x="-36252" y="1572160"/>
                  <a:pt x="41918" y="1329165"/>
                  <a:pt x="0" y="1213980"/>
                </a:cubicBezTo>
                <a:cubicBezTo>
                  <a:pt x="-41918" y="1098796"/>
                  <a:pt x="50525" y="894059"/>
                  <a:pt x="0" y="667979"/>
                </a:cubicBezTo>
                <a:cubicBezTo>
                  <a:pt x="-50525" y="441899"/>
                  <a:pt x="4364" y="231801"/>
                  <a:pt x="0" y="0"/>
                </a:cubicBezTo>
                <a:close/>
              </a:path>
              <a:path w="1981199" h="1742555" stroke="0" extrusionOk="0">
                <a:moveTo>
                  <a:pt x="0" y="0"/>
                </a:moveTo>
                <a:cubicBezTo>
                  <a:pt x="203639" y="-15288"/>
                  <a:pt x="331302" y="43186"/>
                  <a:pt x="495300" y="0"/>
                </a:cubicBezTo>
                <a:cubicBezTo>
                  <a:pt x="659298" y="-43186"/>
                  <a:pt x="852367" y="5241"/>
                  <a:pt x="950976" y="0"/>
                </a:cubicBezTo>
                <a:cubicBezTo>
                  <a:pt x="1049585" y="-5241"/>
                  <a:pt x="1240502" y="12224"/>
                  <a:pt x="1386839" y="0"/>
                </a:cubicBezTo>
                <a:cubicBezTo>
                  <a:pt x="1533176" y="-12224"/>
                  <a:pt x="1745643" y="17705"/>
                  <a:pt x="1981199" y="0"/>
                </a:cubicBezTo>
                <a:cubicBezTo>
                  <a:pt x="2022727" y="235249"/>
                  <a:pt x="1978178" y="388380"/>
                  <a:pt x="1981199" y="563426"/>
                </a:cubicBezTo>
                <a:cubicBezTo>
                  <a:pt x="1984220" y="738472"/>
                  <a:pt x="1939113" y="980908"/>
                  <a:pt x="1981199" y="1109427"/>
                </a:cubicBezTo>
                <a:cubicBezTo>
                  <a:pt x="2023285" y="1237946"/>
                  <a:pt x="1979053" y="1434672"/>
                  <a:pt x="1981199" y="1742555"/>
                </a:cubicBezTo>
                <a:cubicBezTo>
                  <a:pt x="1854803" y="1742889"/>
                  <a:pt x="1613065" y="1689665"/>
                  <a:pt x="1485899" y="1742555"/>
                </a:cubicBezTo>
                <a:cubicBezTo>
                  <a:pt x="1358733" y="1795445"/>
                  <a:pt x="1116516" y="1729479"/>
                  <a:pt x="990600" y="1742555"/>
                </a:cubicBezTo>
                <a:cubicBezTo>
                  <a:pt x="864684" y="1755631"/>
                  <a:pt x="669040" y="1698608"/>
                  <a:pt x="475488" y="1742555"/>
                </a:cubicBezTo>
                <a:cubicBezTo>
                  <a:pt x="281936" y="1786502"/>
                  <a:pt x="194350" y="1708017"/>
                  <a:pt x="0" y="1742555"/>
                </a:cubicBezTo>
                <a:cubicBezTo>
                  <a:pt x="-54339" y="1608538"/>
                  <a:pt x="59577" y="1408659"/>
                  <a:pt x="0" y="1161703"/>
                </a:cubicBezTo>
                <a:cubicBezTo>
                  <a:pt x="-59577" y="914747"/>
                  <a:pt x="28612" y="878591"/>
                  <a:pt x="0" y="598277"/>
                </a:cubicBezTo>
                <a:cubicBezTo>
                  <a:pt x="-28612" y="317963"/>
                  <a:pt x="29123" y="207785"/>
                  <a:pt x="0" y="0"/>
                </a:cubicBezTo>
                <a:close/>
              </a:path>
            </a:pathLst>
          </a:custGeom>
          <a:ln w="57150">
            <a:solidFill>
              <a:schemeClr val="tx1"/>
            </a:solidFill>
            <a:extLst>
              <a:ext uri="{C807C97D-BFC1-408E-A445-0C87EB9F89A2}">
                <ask:lineSketchStyleProps xmlns:ask="http://schemas.microsoft.com/office/drawing/2018/sketchyshapes" sd="1354379983">
                  <a:prstGeom prst="rect">
                    <a:avLst/>
                  </a:prstGeom>
                  <ask:type>
                    <ask:lineSketchScribble/>
                  </ask:type>
                </ask:lineSketchStyleProps>
              </a:ext>
            </a:extLst>
          </a:ln>
        </p:spPr>
      </p:pic>
      <p:pic>
        <p:nvPicPr>
          <p:cNvPr id="8" name="Εικόνα 7"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BA2B4408-8EC3-C753-EBFD-F50442D147BE}"/>
              </a:ext>
            </a:extLst>
          </p:cNvPr>
          <p:cNvPicPr>
            <a:picLocks noChangeAspect="1"/>
          </p:cNvPicPr>
          <p:nvPr/>
        </p:nvPicPr>
        <p:blipFill>
          <a:blip r:embed="rId2"/>
          <a:srcRect r="51227" b="21020"/>
          <a:stretch>
            <a:fillRect/>
          </a:stretch>
        </p:blipFill>
        <p:spPr>
          <a:xfrm>
            <a:off x="1169534" y="204441"/>
            <a:ext cx="2155371" cy="1748239"/>
          </a:xfrm>
          <a:custGeom>
            <a:avLst/>
            <a:gdLst>
              <a:gd name="csX0" fmla="*/ 0 w 2155371"/>
              <a:gd name="csY0" fmla="*/ 0 h 1748239"/>
              <a:gd name="csX1" fmla="*/ 538843 w 2155371"/>
              <a:gd name="csY1" fmla="*/ 0 h 1748239"/>
              <a:gd name="csX2" fmla="*/ 1034578 w 2155371"/>
              <a:gd name="csY2" fmla="*/ 0 h 1748239"/>
              <a:gd name="csX3" fmla="*/ 1616528 w 2155371"/>
              <a:gd name="csY3" fmla="*/ 0 h 1748239"/>
              <a:gd name="csX4" fmla="*/ 2155371 w 2155371"/>
              <a:gd name="csY4" fmla="*/ 0 h 1748239"/>
              <a:gd name="csX5" fmla="*/ 2155371 w 2155371"/>
              <a:gd name="csY5" fmla="*/ 565264 h 1748239"/>
              <a:gd name="csX6" fmla="*/ 2155371 w 2155371"/>
              <a:gd name="csY6" fmla="*/ 1182975 h 1748239"/>
              <a:gd name="csX7" fmla="*/ 2155371 w 2155371"/>
              <a:gd name="csY7" fmla="*/ 1748239 h 1748239"/>
              <a:gd name="csX8" fmla="*/ 1616528 w 2155371"/>
              <a:gd name="csY8" fmla="*/ 1748239 h 1748239"/>
              <a:gd name="csX9" fmla="*/ 1034578 w 2155371"/>
              <a:gd name="csY9" fmla="*/ 1748239 h 1748239"/>
              <a:gd name="csX10" fmla="*/ 474182 w 2155371"/>
              <a:gd name="csY10" fmla="*/ 1748239 h 1748239"/>
              <a:gd name="csX11" fmla="*/ 0 w 2155371"/>
              <a:gd name="csY11" fmla="*/ 1748239 h 1748239"/>
              <a:gd name="csX12" fmla="*/ 0 w 2155371"/>
              <a:gd name="csY12" fmla="*/ 1200457 h 1748239"/>
              <a:gd name="csX13" fmla="*/ 0 w 2155371"/>
              <a:gd name="csY13" fmla="*/ 670158 h 1748239"/>
              <a:gd name="csX14" fmla="*/ 0 w 2155371"/>
              <a:gd name="csY14" fmla="*/ 0 h 1748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1" h="1748239" fill="none" extrusionOk="0">
                <a:moveTo>
                  <a:pt x="0" y="0"/>
                </a:moveTo>
                <a:cubicBezTo>
                  <a:pt x="226871" y="-3792"/>
                  <a:pt x="342229" y="7371"/>
                  <a:pt x="538843" y="0"/>
                </a:cubicBezTo>
                <a:cubicBezTo>
                  <a:pt x="735457" y="-7371"/>
                  <a:pt x="852758" y="9236"/>
                  <a:pt x="1034578" y="0"/>
                </a:cubicBezTo>
                <a:cubicBezTo>
                  <a:pt x="1216399" y="-9236"/>
                  <a:pt x="1466748" y="45068"/>
                  <a:pt x="1616528" y="0"/>
                </a:cubicBezTo>
                <a:cubicBezTo>
                  <a:pt x="1766308" y="-45068"/>
                  <a:pt x="1960381" y="3269"/>
                  <a:pt x="2155371" y="0"/>
                </a:cubicBezTo>
                <a:cubicBezTo>
                  <a:pt x="2206948" y="270328"/>
                  <a:pt x="2151531" y="326304"/>
                  <a:pt x="2155371" y="565264"/>
                </a:cubicBezTo>
                <a:cubicBezTo>
                  <a:pt x="2159211" y="804224"/>
                  <a:pt x="2088485" y="908123"/>
                  <a:pt x="2155371" y="1182975"/>
                </a:cubicBezTo>
                <a:cubicBezTo>
                  <a:pt x="2222257" y="1457827"/>
                  <a:pt x="2113538" y="1626566"/>
                  <a:pt x="2155371" y="1748239"/>
                </a:cubicBezTo>
                <a:cubicBezTo>
                  <a:pt x="1970860" y="1752116"/>
                  <a:pt x="1884307" y="1699229"/>
                  <a:pt x="1616528" y="1748239"/>
                </a:cubicBezTo>
                <a:cubicBezTo>
                  <a:pt x="1348749" y="1797249"/>
                  <a:pt x="1247690" y="1694803"/>
                  <a:pt x="1034578" y="1748239"/>
                </a:cubicBezTo>
                <a:cubicBezTo>
                  <a:pt x="821466" y="1801675"/>
                  <a:pt x="672587" y="1710653"/>
                  <a:pt x="474182" y="1748239"/>
                </a:cubicBezTo>
                <a:cubicBezTo>
                  <a:pt x="275777" y="1785825"/>
                  <a:pt x="198847" y="1739634"/>
                  <a:pt x="0" y="1748239"/>
                </a:cubicBezTo>
                <a:cubicBezTo>
                  <a:pt x="-4512" y="1531327"/>
                  <a:pt x="42703" y="1425059"/>
                  <a:pt x="0" y="1200457"/>
                </a:cubicBezTo>
                <a:cubicBezTo>
                  <a:pt x="-42703" y="975855"/>
                  <a:pt x="37485" y="786066"/>
                  <a:pt x="0" y="670158"/>
                </a:cubicBezTo>
                <a:cubicBezTo>
                  <a:pt x="-37485" y="554250"/>
                  <a:pt x="39897" y="194654"/>
                  <a:pt x="0" y="0"/>
                </a:cubicBezTo>
                <a:close/>
              </a:path>
              <a:path w="2155371" h="1748239" stroke="0" extrusionOk="0">
                <a:moveTo>
                  <a:pt x="0" y="0"/>
                </a:moveTo>
                <a:cubicBezTo>
                  <a:pt x="213803" y="-9111"/>
                  <a:pt x="438965" y="56082"/>
                  <a:pt x="560396" y="0"/>
                </a:cubicBezTo>
                <a:cubicBezTo>
                  <a:pt x="681827" y="-56082"/>
                  <a:pt x="965279" y="46041"/>
                  <a:pt x="1099239" y="0"/>
                </a:cubicBezTo>
                <a:cubicBezTo>
                  <a:pt x="1233199" y="-46041"/>
                  <a:pt x="1457103" y="59363"/>
                  <a:pt x="1659636" y="0"/>
                </a:cubicBezTo>
                <a:cubicBezTo>
                  <a:pt x="1862169" y="-59363"/>
                  <a:pt x="1908587" y="22791"/>
                  <a:pt x="2155371" y="0"/>
                </a:cubicBezTo>
                <a:cubicBezTo>
                  <a:pt x="2219831" y="137370"/>
                  <a:pt x="2137377" y="282460"/>
                  <a:pt x="2155371" y="547782"/>
                </a:cubicBezTo>
                <a:cubicBezTo>
                  <a:pt x="2173365" y="813104"/>
                  <a:pt x="2126119" y="818999"/>
                  <a:pt x="2155371" y="1078081"/>
                </a:cubicBezTo>
                <a:cubicBezTo>
                  <a:pt x="2184623" y="1337163"/>
                  <a:pt x="2103182" y="1497633"/>
                  <a:pt x="2155371" y="1748239"/>
                </a:cubicBezTo>
                <a:cubicBezTo>
                  <a:pt x="1920932" y="1784116"/>
                  <a:pt x="1847789" y="1691012"/>
                  <a:pt x="1616528" y="1748239"/>
                </a:cubicBezTo>
                <a:cubicBezTo>
                  <a:pt x="1385267" y="1805466"/>
                  <a:pt x="1208264" y="1746601"/>
                  <a:pt x="1034578" y="1748239"/>
                </a:cubicBezTo>
                <a:cubicBezTo>
                  <a:pt x="860892" y="1749877"/>
                  <a:pt x="325226" y="1676455"/>
                  <a:pt x="0" y="1748239"/>
                </a:cubicBezTo>
                <a:cubicBezTo>
                  <a:pt x="-41800" y="1455829"/>
                  <a:pt x="18231" y="1443500"/>
                  <a:pt x="0" y="1148010"/>
                </a:cubicBezTo>
                <a:cubicBezTo>
                  <a:pt x="-18231" y="852520"/>
                  <a:pt x="5910" y="731531"/>
                  <a:pt x="0" y="530299"/>
                </a:cubicBezTo>
                <a:cubicBezTo>
                  <a:pt x="-5910" y="329067"/>
                  <a:pt x="18840" y="198381"/>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1305406424">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10" name="Ορθογώνιο 9">
            <a:extLst>
              <a:ext uri="{FF2B5EF4-FFF2-40B4-BE49-F238E27FC236}">
                <a16:creationId xmlns:a16="http://schemas.microsoft.com/office/drawing/2014/main" id="{EEF0887A-27AD-39F9-D36F-C0FA19D50ACB}"/>
              </a:ext>
            </a:extLst>
          </p:cNvPr>
          <p:cNvSpPr/>
          <p:nvPr/>
        </p:nvSpPr>
        <p:spPr>
          <a:xfrm>
            <a:off x="740979" y="2789287"/>
            <a:ext cx="10710042" cy="2423421"/>
          </a:xfrm>
          <a:custGeom>
            <a:avLst/>
            <a:gdLst>
              <a:gd name="csX0" fmla="*/ 0 w 10710042"/>
              <a:gd name="csY0" fmla="*/ 0 h 2423421"/>
              <a:gd name="csX1" fmla="*/ 273701 w 10710042"/>
              <a:gd name="csY1" fmla="*/ 0 h 2423421"/>
              <a:gd name="csX2" fmla="*/ 547402 w 10710042"/>
              <a:gd name="csY2" fmla="*/ 0 h 2423421"/>
              <a:gd name="csX3" fmla="*/ 1356605 w 10710042"/>
              <a:gd name="csY3" fmla="*/ 0 h 2423421"/>
              <a:gd name="csX4" fmla="*/ 1737407 w 10710042"/>
              <a:gd name="csY4" fmla="*/ 0 h 2423421"/>
              <a:gd name="csX5" fmla="*/ 2546610 w 10710042"/>
              <a:gd name="csY5" fmla="*/ 0 h 2423421"/>
              <a:gd name="csX6" fmla="*/ 2927411 w 10710042"/>
              <a:gd name="csY6" fmla="*/ 0 h 2423421"/>
              <a:gd name="csX7" fmla="*/ 3522414 w 10710042"/>
              <a:gd name="csY7" fmla="*/ 0 h 2423421"/>
              <a:gd name="csX8" fmla="*/ 3903215 w 10710042"/>
              <a:gd name="csY8" fmla="*/ 0 h 2423421"/>
              <a:gd name="csX9" fmla="*/ 4498218 w 10710042"/>
              <a:gd name="csY9" fmla="*/ 0 h 2423421"/>
              <a:gd name="csX10" fmla="*/ 5200320 w 10710042"/>
              <a:gd name="csY10" fmla="*/ 0 h 2423421"/>
              <a:gd name="csX11" fmla="*/ 5902423 w 10710042"/>
              <a:gd name="csY11" fmla="*/ 0 h 2423421"/>
              <a:gd name="csX12" fmla="*/ 6390325 w 10710042"/>
              <a:gd name="csY12" fmla="*/ 0 h 2423421"/>
              <a:gd name="csX13" fmla="*/ 7092428 w 10710042"/>
              <a:gd name="csY13" fmla="*/ 0 h 2423421"/>
              <a:gd name="csX14" fmla="*/ 7580330 w 10710042"/>
              <a:gd name="csY14" fmla="*/ 0 h 2423421"/>
              <a:gd name="csX15" fmla="*/ 8175332 w 10710042"/>
              <a:gd name="csY15" fmla="*/ 0 h 2423421"/>
              <a:gd name="csX16" fmla="*/ 8877435 w 10710042"/>
              <a:gd name="csY16" fmla="*/ 0 h 2423421"/>
              <a:gd name="csX17" fmla="*/ 9579538 w 10710042"/>
              <a:gd name="csY17" fmla="*/ 0 h 2423421"/>
              <a:gd name="csX18" fmla="*/ 10174540 w 10710042"/>
              <a:gd name="csY18" fmla="*/ 0 h 2423421"/>
              <a:gd name="csX19" fmla="*/ 10710042 w 10710042"/>
              <a:gd name="csY19" fmla="*/ 0 h 2423421"/>
              <a:gd name="csX20" fmla="*/ 10710042 w 10710042"/>
              <a:gd name="csY20" fmla="*/ 411982 h 2423421"/>
              <a:gd name="csX21" fmla="*/ 10710042 w 10710042"/>
              <a:gd name="csY21" fmla="*/ 896666 h 2423421"/>
              <a:gd name="csX22" fmla="*/ 10710042 w 10710042"/>
              <a:gd name="csY22" fmla="*/ 1381350 h 2423421"/>
              <a:gd name="csX23" fmla="*/ 10710042 w 10710042"/>
              <a:gd name="csY23" fmla="*/ 1817566 h 2423421"/>
              <a:gd name="csX24" fmla="*/ 10710042 w 10710042"/>
              <a:gd name="csY24" fmla="*/ 2423421 h 2423421"/>
              <a:gd name="csX25" fmla="*/ 10329241 w 10710042"/>
              <a:gd name="csY25" fmla="*/ 2423421 h 2423421"/>
              <a:gd name="csX26" fmla="*/ 9627138 w 10710042"/>
              <a:gd name="csY26" fmla="*/ 2423421 h 2423421"/>
              <a:gd name="csX27" fmla="*/ 9139236 w 10710042"/>
              <a:gd name="csY27" fmla="*/ 2423421 h 2423421"/>
              <a:gd name="csX28" fmla="*/ 8437133 w 10710042"/>
              <a:gd name="csY28" fmla="*/ 2423421 h 2423421"/>
              <a:gd name="csX29" fmla="*/ 7842131 w 10710042"/>
              <a:gd name="csY29" fmla="*/ 2423421 h 2423421"/>
              <a:gd name="csX30" fmla="*/ 7032928 w 10710042"/>
              <a:gd name="csY30" fmla="*/ 2423421 h 2423421"/>
              <a:gd name="csX31" fmla="*/ 6330825 w 10710042"/>
              <a:gd name="csY31" fmla="*/ 2423421 h 2423421"/>
              <a:gd name="csX32" fmla="*/ 6057124 w 10710042"/>
              <a:gd name="csY32" fmla="*/ 2423421 h 2423421"/>
              <a:gd name="csX33" fmla="*/ 5462121 w 10710042"/>
              <a:gd name="csY33" fmla="*/ 2423421 h 2423421"/>
              <a:gd name="csX34" fmla="*/ 4760019 w 10710042"/>
              <a:gd name="csY34" fmla="*/ 2423421 h 2423421"/>
              <a:gd name="csX35" fmla="*/ 4486318 w 10710042"/>
              <a:gd name="csY35" fmla="*/ 2423421 h 2423421"/>
              <a:gd name="csX36" fmla="*/ 3784215 w 10710042"/>
              <a:gd name="csY36" fmla="*/ 2423421 h 2423421"/>
              <a:gd name="csX37" fmla="*/ 3189213 w 10710042"/>
              <a:gd name="csY37" fmla="*/ 2423421 h 2423421"/>
              <a:gd name="csX38" fmla="*/ 2594210 w 10710042"/>
              <a:gd name="csY38" fmla="*/ 2423421 h 2423421"/>
              <a:gd name="csX39" fmla="*/ 1785007 w 10710042"/>
              <a:gd name="csY39" fmla="*/ 2423421 h 2423421"/>
              <a:gd name="csX40" fmla="*/ 1404206 w 10710042"/>
              <a:gd name="csY40" fmla="*/ 2423421 h 2423421"/>
              <a:gd name="csX41" fmla="*/ 1130504 w 10710042"/>
              <a:gd name="csY41" fmla="*/ 2423421 h 2423421"/>
              <a:gd name="csX42" fmla="*/ 0 w 10710042"/>
              <a:gd name="csY42" fmla="*/ 2423421 h 2423421"/>
              <a:gd name="csX43" fmla="*/ 0 w 10710042"/>
              <a:gd name="csY43" fmla="*/ 1914503 h 2423421"/>
              <a:gd name="csX44" fmla="*/ 0 w 10710042"/>
              <a:gd name="csY44" fmla="*/ 1381350 h 2423421"/>
              <a:gd name="csX45" fmla="*/ 0 w 10710042"/>
              <a:gd name="csY45" fmla="*/ 848197 h 2423421"/>
              <a:gd name="csX46" fmla="*/ 0 w 10710042"/>
              <a:gd name="csY46" fmla="*/ 0 h 2423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710042" h="2423421" fill="none" extrusionOk="0">
                <a:moveTo>
                  <a:pt x="0" y="0"/>
                </a:moveTo>
                <a:cubicBezTo>
                  <a:pt x="130076" y="-4133"/>
                  <a:pt x="195520" y="27723"/>
                  <a:pt x="273701" y="0"/>
                </a:cubicBezTo>
                <a:cubicBezTo>
                  <a:pt x="351882" y="-27723"/>
                  <a:pt x="453084" y="23076"/>
                  <a:pt x="547402" y="0"/>
                </a:cubicBezTo>
                <a:cubicBezTo>
                  <a:pt x="641720" y="-23076"/>
                  <a:pt x="984886" y="86251"/>
                  <a:pt x="1356605" y="0"/>
                </a:cubicBezTo>
                <a:cubicBezTo>
                  <a:pt x="1728324" y="-86251"/>
                  <a:pt x="1583599" y="27998"/>
                  <a:pt x="1737407" y="0"/>
                </a:cubicBezTo>
                <a:cubicBezTo>
                  <a:pt x="1891215" y="-27998"/>
                  <a:pt x="2318913" y="32700"/>
                  <a:pt x="2546610" y="0"/>
                </a:cubicBezTo>
                <a:cubicBezTo>
                  <a:pt x="2774307" y="-32700"/>
                  <a:pt x="2812060" y="2209"/>
                  <a:pt x="2927411" y="0"/>
                </a:cubicBezTo>
                <a:cubicBezTo>
                  <a:pt x="3042762" y="-2209"/>
                  <a:pt x="3335755" y="21094"/>
                  <a:pt x="3522414" y="0"/>
                </a:cubicBezTo>
                <a:cubicBezTo>
                  <a:pt x="3709073" y="-21094"/>
                  <a:pt x="3728419" y="34278"/>
                  <a:pt x="3903215" y="0"/>
                </a:cubicBezTo>
                <a:cubicBezTo>
                  <a:pt x="4078011" y="-34278"/>
                  <a:pt x="4291199" y="52673"/>
                  <a:pt x="4498218" y="0"/>
                </a:cubicBezTo>
                <a:cubicBezTo>
                  <a:pt x="4705237" y="-52673"/>
                  <a:pt x="4945040" y="70172"/>
                  <a:pt x="5200320" y="0"/>
                </a:cubicBezTo>
                <a:cubicBezTo>
                  <a:pt x="5455600" y="-70172"/>
                  <a:pt x="5588431" y="66795"/>
                  <a:pt x="5902423" y="0"/>
                </a:cubicBezTo>
                <a:cubicBezTo>
                  <a:pt x="6216415" y="-66795"/>
                  <a:pt x="6170353" y="9040"/>
                  <a:pt x="6390325" y="0"/>
                </a:cubicBezTo>
                <a:cubicBezTo>
                  <a:pt x="6610297" y="-9040"/>
                  <a:pt x="6821297" y="20828"/>
                  <a:pt x="7092428" y="0"/>
                </a:cubicBezTo>
                <a:cubicBezTo>
                  <a:pt x="7363559" y="-20828"/>
                  <a:pt x="7340995" y="19050"/>
                  <a:pt x="7580330" y="0"/>
                </a:cubicBezTo>
                <a:cubicBezTo>
                  <a:pt x="7819665" y="-19050"/>
                  <a:pt x="7900102" y="24619"/>
                  <a:pt x="8175332" y="0"/>
                </a:cubicBezTo>
                <a:cubicBezTo>
                  <a:pt x="8450562" y="-24619"/>
                  <a:pt x="8547650" y="48026"/>
                  <a:pt x="8877435" y="0"/>
                </a:cubicBezTo>
                <a:cubicBezTo>
                  <a:pt x="9207220" y="-48026"/>
                  <a:pt x="9393371" y="12668"/>
                  <a:pt x="9579538" y="0"/>
                </a:cubicBezTo>
                <a:cubicBezTo>
                  <a:pt x="9765705" y="-12668"/>
                  <a:pt x="9923777" y="66989"/>
                  <a:pt x="10174540" y="0"/>
                </a:cubicBezTo>
                <a:cubicBezTo>
                  <a:pt x="10425303" y="-66989"/>
                  <a:pt x="10568500" y="37962"/>
                  <a:pt x="10710042" y="0"/>
                </a:cubicBezTo>
                <a:cubicBezTo>
                  <a:pt x="10717909" y="196985"/>
                  <a:pt x="10701613" y="323923"/>
                  <a:pt x="10710042" y="411982"/>
                </a:cubicBezTo>
                <a:cubicBezTo>
                  <a:pt x="10718471" y="500041"/>
                  <a:pt x="10671723" y="740906"/>
                  <a:pt x="10710042" y="896666"/>
                </a:cubicBezTo>
                <a:cubicBezTo>
                  <a:pt x="10748361" y="1052426"/>
                  <a:pt x="10689791" y="1200133"/>
                  <a:pt x="10710042" y="1381350"/>
                </a:cubicBezTo>
                <a:cubicBezTo>
                  <a:pt x="10730293" y="1562567"/>
                  <a:pt x="10701572" y="1644696"/>
                  <a:pt x="10710042" y="1817566"/>
                </a:cubicBezTo>
                <a:cubicBezTo>
                  <a:pt x="10718512" y="1990436"/>
                  <a:pt x="10685135" y="2230126"/>
                  <a:pt x="10710042" y="2423421"/>
                </a:cubicBezTo>
                <a:cubicBezTo>
                  <a:pt x="10632615" y="2429273"/>
                  <a:pt x="10517085" y="2422199"/>
                  <a:pt x="10329241" y="2423421"/>
                </a:cubicBezTo>
                <a:cubicBezTo>
                  <a:pt x="10141397" y="2424643"/>
                  <a:pt x="9897649" y="2354531"/>
                  <a:pt x="9627138" y="2423421"/>
                </a:cubicBezTo>
                <a:cubicBezTo>
                  <a:pt x="9356627" y="2492311"/>
                  <a:pt x="9247197" y="2371217"/>
                  <a:pt x="9139236" y="2423421"/>
                </a:cubicBezTo>
                <a:cubicBezTo>
                  <a:pt x="9031275" y="2475625"/>
                  <a:pt x="8718014" y="2401656"/>
                  <a:pt x="8437133" y="2423421"/>
                </a:cubicBezTo>
                <a:cubicBezTo>
                  <a:pt x="8156252" y="2445186"/>
                  <a:pt x="8125766" y="2411137"/>
                  <a:pt x="7842131" y="2423421"/>
                </a:cubicBezTo>
                <a:cubicBezTo>
                  <a:pt x="7558496" y="2435705"/>
                  <a:pt x="7399626" y="2374640"/>
                  <a:pt x="7032928" y="2423421"/>
                </a:cubicBezTo>
                <a:cubicBezTo>
                  <a:pt x="6666230" y="2472202"/>
                  <a:pt x="6664133" y="2388508"/>
                  <a:pt x="6330825" y="2423421"/>
                </a:cubicBezTo>
                <a:cubicBezTo>
                  <a:pt x="5997517" y="2458334"/>
                  <a:pt x="6179725" y="2419139"/>
                  <a:pt x="6057124" y="2423421"/>
                </a:cubicBezTo>
                <a:cubicBezTo>
                  <a:pt x="5934523" y="2427703"/>
                  <a:pt x="5705964" y="2408165"/>
                  <a:pt x="5462121" y="2423421"/>
                </a:cubicBezTo>
                <a:cubicBezTo>
                  <a:pt x="5218278" y="2438677"/>
                  <a:pt x="5004568" y="2372705"/>
                  <a:pt x="4760019" y="2423421"/>
                </a:cubicBezTo>
                <a:cubicBezTo>
                  <a:pt x="4515470" y="2474137"/>
                  <a:pt x="4570751" y="2409249"/>
                  <a:pt x="4486318" y="2423421"/>
                </a:cubicBezTo>
                <a:cubicBezTo>
                  <a:pt x="4401885" y="2437593"/>
                  <a:pt x="4052398" y="2376669"/>
                  <a:pt x="3784215" y="2423421"/>
                </a:cubicBezTo>
                <a:cubicBezTo>
                  <a:pt x="3516032" y="2470173"/>
                  <a:pt x="3323301" y="2384757"/>
                  <a:pt x="3189213" y="2423421"/>
                </a:cubicBezTo>
                <a:cubicBezTo>
                  <a:pt x="3055125" y="2462085"/>
                  <a:pt x="2822640" y="2379550"/>
                  <a:pt x="2594210" y="2423421"/>
                </a:cubicBezTo>
                <a:cubicBezTo>
                  <a:pt x="2365780" y="2467292"/>
                  <a:pt x="2139889" y="2375645"/>
                  <a:pt x="1785007" y="2423421"/>
                </a:cubicBezTo>
                <a:cubicBezTo>
                  <a:pt x="1430125" y="2471197"/>
                  <a:pt x="1493784" y="2385436"/>
                  <a:pt x="1404206" y="2423421"/>
                </a:cubicBezTo>
                <a:cubicBezTo>
                  <a:pt x="1314628" y="2461406"/>
                  <a:pt x="1206242" y="2409944"/>
                  <a:pt x="1130504" y="2423421"/>
                </a:cubicBezTo>
                <a:cubicBezTo>
                  <a:pt x="1054766" y="2436898"/>
                  <a:pt x="491633" y="2304186"/>
                  <a:pt x="0" y="2423421"/>
                </a:cubicBezTo>
                <a:cubicBezTo>
                  <a:pt x="-47282" y="2318778"/>
                  <a:pt x="56603" y="2165259"/>
                  <a:pt x="0" y="1914503"/>
                </a:cubicBezTo>
                <a:cubicBezTo>
                  <a:pt x="-56603" y="1663747"/>
                  <a:pt x="55207" y="1631294"/>
                  <a:pt x="0" y="1381350"/>
                </a:cubicBezTo>
                <a:cubicBezTo>
                  <a:pt x="-55207" y="1131406"/>
                  <a:pt x="63728" y="1043296"/>
                  <a:pt x="0" y="848197"/>
                </a:cubicBezTo>
                <a:cubicBezTo>
                  <a:pt x="-63728" y="653098"/>
                  <a:pt x="13736" y="301116"/>
                  <a:pt x="0" y="0"/>
                </a:cubicBezTo>
                <a:close/>
              </a:path>
              <a:path w="10710042" h="2423421" stroke="0" extrusionOk="0">
                <a:moveTo>
                  <a:pt x="0" y="0"/>
                </a:moveTo>
                <a:cubicBezTo>
                  <a:pt x="210783" y="-51663"/>
                  <a:pt x="285747" y="38309"/>
                  <a:pt x="487902" y="0"/>
                </a:cubicBezTo>
                <a:cubicBezTo>
                  <a:pt x="690057" y="-38309"/>
                  <a:pt x="782814" y="58043"/>
                  <a:pt x="975804" y="0"/>
                </a:cubicBezTo>
                <a:cubicBezTo>
                  <a:pt x="1168794" y="-58043"/>
                  <a:pt x="1160759" y="17103"/>
                  <a:pt x="1249505" y="0"/>
                </a:cubicBezTo>
                <a:cubicBezTo>
                  <a:pt x="1338251" y="-17103"/>
                  <a:pt x="1714234" y="15915"/>
                  <a:pt x="2058708" y="0"/>
                </a:cubicBezTo>
                <a:cubicBezTo>
                  <a:pt x="2403182" y="-15915"/>
                  <a:pt x="2472568" y="73849"/>
                  <a:pt x="2867911" y="0"/>
                </a:cubicBezTo>
                <a:cubicBezTo>
                  <a:pt x="3263254" y="-73849"/>
                  <a:pt x="3341375" y="64034"/>
                  <a:pt x="3570014" y="0"/>
                </a:cubicBezTo>
                <a:cubicBezTo>
                  <a:pt x="3798653" y="-64034"/>
                  <a:pt x="4067680" y="16142"/>
                  <a:pt x="4272117" y="0"/>
                </a:cubicBezTo>
                <a:cubicBezTo>
                  <a:pt x="4476554" y="-16142"/>
                  <a:pt x="4556392" y="2612"/>
                  <a:pt x="4652918" y="0"/>
                </a:cubicBezTo>
                <a:cubicBezTo>
                  <a:pt x="4749444" y="-2612"/>
                  <a:pt x="4897187" y="38143"/>
                  <a:pt x="5140820" y="0"/>
                </a:cubicBezTo>
                <a:cubicBezTo>
                  <a:pt x="5384453" y="-38143"/>
                  <a:pt x="5555710" y="56857"/>
                  <a:pt x="5950023" y="0"/>
                </a:cubicBezTo>
                <a:cubicBezTo>
                  <a:pt x="6344336" y="-56857"/>
                  <a:pt x="6591815" y="12802"/>
                  <a:pt x="6759227" y="0"/>
                </a:cubicBezTo>
                <a:cubicBezTo>
                  <a:pt x="6926639" y="-12802"/>
                  <a:pt x="7053052" y="18208"/>
                  <a:pt x="7247128" y="0"/>
                </a:cubicBezTo>
                <a:cubicBezTo>
                  <a:pt x="7441204" y="-18208"/>
                  <a:pt x="7465587" y="26269"/>
                  <a:pt x="7627930" y="0"/>
                </a:cubicBezTo>
                <a:cubicBezTo>
                  <a:pt x="7790273" y="-26269"/>
                  <a:pt x="7766513" y="11788"/>
                  <a:pt x="7901631" y="0"/>
                </a:cubicBezTo>
                <a:cubicBezTo>
                  <a:pt x="8036749" y="-11788"/>
                  <a:pt x="8160187" y="35136"/>
                  <a:pt x="8282432" y="0"/>
                </a:cubicBezTo>
                <a:cubicBezTo>
                  <a:pt x="8404677" y="-35136"/>
                  <a:pt x="8734343" y="89545"/>
                  <a:pt x="9091636" y="0"/>
                </a:cubicBezTo>
                <a:cubicBezTo>
                  <a:pt x="9448929" y="-89545"/>
                  <a:pt x="9345606" y="22978"/>
                  <a:pt x="9579538" y="0"/>
                </a:cubicBezTo>
                <a:cubicBezTo>
                  <a:pt x="9813470" y="-22978"/>
                  <a:pt x="9779308" y="6445"/>
                  <a:pt x="9960339" y="0"/>
                </a:cubicBezTo>
                <a:cubicBezTo>
                  <a:pt x="10141370" y="-6445"/>
                  <a:pt x="10384664" y="25190"/>
                  <a:pt x="10710042" y="0"/>
                </a:cubicBezTo>
                <a:cubicBezTo>
                  <a:pt x="10758596" y="154582"/>
                  <a:pt x="10703534" y="272958"/>
                  <a:pt x="10710042" y="460450"/>
                </a:cubicBezTo>
                <a:cubicBezTo>
                  <a:pt x="10716550" y="647942"/>
                  <a:pt x="10687299" y="732602"/>
                  <a:pt x="10710042" y="872432"/>
                </a:cubicBezTo>
                <a:cubicBezTo>
                  <a:pt x="10732785" y="1012262"/>
                  <a:pt x="10689325" y="1190147"/>
                  <a:pt x="10710042" y="1357116"/>
                </a:cubicBezTo>
                <a:cubicBezTo>
                  <a:pt x="10730759" y="1524085"/>
                  <a:pt x="10665913" y="1608927"/>
                  <a:pt x="10710042" y="1793332"/>
                </a:cubicBezTo>
                <a:cubicBezTo>
                  <a:pt x="10754171" y="1977737"/>
                  <a:pt x="10694289" y="2282878"/>
                  <a:pt x="10710042" y="2423421"/>
                </a:cubicBezTo>
                <a:cubicBezTo>
                  <a:pt x="10555069" y="2426697"/>
                  <a:pt x="10361629" y="2371313"/>
                  <a:pt x="10222140" y="2423421"/>
                </a:cubicBezTo>
                <a:cubicBezTo>
                  <a:pt x="10082651" y="2475529"/>
                  <a:pt x="10053475" y="2391939"/>
                  <a:pt x="9948439" y="2423421"/>
                </a:cubicBezTo>
                <a:cubicBezTo>
                  <a:pt x="9843403" y="2454903"/>
                  <a:pt x="9723228" y="2416703"/>
                  <a:pt x="9567638" y="2423421"/>
                </a:cubicBezTo>
                <a:cubicBezTo>
                  <a:pt x="9412048" y="2430139"/>
                  <a:pt x="9229426" y="2375331"/>
                  <a:pt x="8972635" y="2423421"/>
                </a:cubicBezTo>
                <a:cubicBezTo>
                  <a:pt x="8715844" y="2471511"/>
                  <a:pt x="8666419" y="2366540"/>
                  <a:pt x="8484733" y="2423421"/>
                </a:cubicBezTo>
                <a:cubicBezTo>
                  <a:pt x="8303047" y="2480302"/>
                  <a:pt x="8136430" y="2388943"/>
                  <a:pt x="7996831" y="2423421"/>
                </a:cubicBezTo>
                <a:cubicBezTo>
                  <a:pt x="7857232" y="2457899"/>
                  <a:pt x="7823546" y="2411184"/>
                  <a:pt x="7723130" y="2423421"/>
                </a:cubicBezTo>
                <a:cubicBezTo>
                  <a:pt x="7622714" y="2435658"/>
                  <a:pt x="7321853" y="2392531"/>
                  <a:pt x="7128128" y="2423421"/>
                </a:cubicBezTo>
                <a:cubicBezTo>
                  <a:pt x="6934403" y="2454311"/>
                  <a:pt x="6954491" y="2416395"/>
                  <a:pt x="6854427" y="2423421"/>
                </a:cubicBezTo>
                <a:cubicBezTo>
                  <a:pt x="6754363" y="2430447"/>
                  <a:pt x="6584986" y="2397926"/>
                  <a:pt x="6366525" y="2423421"/>
                </a:cubicBezTo>
                <a:cubicBezTo>
                  <a:pt x="6148064" y="2448916"/>
                  <a:pt x="6132248" y="2405749"/>
                  <a:pt x="5985723" y="2423421"/>
                </a:cubicBezTo>
                <a:cubicBezTo>
                  <a:pt x="5839198" y="2441093"/>
                  <a:pt x="5451844" y="2379079"/>
                  <a:pt x="5176520" y="2423421"/>
                </a:cubicBezTo>
                <a:cubicBezTo>
                  <a:pt x="4901196" y="2467763"/>
                  <a:pt x="4745639" y="2407069"/>
                  <a:pt x="4581518" y="2423421"/>
                </a:cubicBezTo>
                <a:cubicBezTo>
                  <a:pt x="4417397" y="2439773"/>
                  <a:pt x="4107368" y="2385433"/>
                  <a:pt x="3772315" y="2423421"/>
                </a:cubicBezTo>
                <a:cubicBezTo>
                  <a:pt x="3437262" y="2461409"/>
                  <a:pt x="3516667" y="2409947"/>
                  <a:pt x="3284413" y="2423421"/>
                </a:cubicBezTo>
                <a:cubicBezTo>
                  <a:pt x="3052159" y="2436895"/>
                  <a:pt x="2746515" y="2374056"/>
                  <a:pt x="2475210" y="2423421"/>
                </a:cubicBezTo>
                <a:cubicBezTo>
                  <a:pt x="2203905" y="2472786"/>
                  <a:pt x="1881442" y="2377712"/>
                  <a:pt x="1666007" y="2423421"/>
                </a:cubicBezTo>
                <a:cubicBezTo>
                  <a:pt x="1450572" y="2469130"/>
                  <a:pt x="1215352" y="2345927"/>
                  <a:pt x="963904" y="2423421"/>
                </a:cubicBezTo>
                <a:cubicBezTo>
                  <a:pt x="712456" y="2500915"/>
                  <a:pt x="773430" y="2405283"/>
                  <a:pt x="690203" y="2423421"/>
                </a:cubicBezTo>
                <a:cubicBezTo>
                  <a:pt x="606976" y="2441559"/>
                  <a:pt x="197108" y="2411381"/>
                  <a:pt x="0" y="2423421"/>
                </a:cubicBezTo>
                <a:cubicBezTo>
                  <a:pt x="-28891" y="2288000"/>
                  <a:pt x="38652" y="2142339"/>
                  <a:pt x="0" y="1914503"/>
                </a:cubicBezTo>
                <a:cubicBezTo>
                  <a:pt x="-38652" y="1686667"/>
                  <a:pt x="776" y="1579925"/>
                  <a:pt x="0" y="1381350"/>
                </a:cubicBezTo>
                <a:cubicBezTo>
                  <a:pt x="-776" y="1182775"/>
                  <a:pt x="48319" y="1161006"/>
                  <a:pt x="0" y="945134"/>
                </a:cubicBezTo>
                <a:cubicBezTo>
                  <a:pt x="-48319" y="729262"/>
                  <a:pt x="4686" y="679753"/>
                  <a:pt x="0" y="508918"/>
                </a:cubicBezTo>
                <a:cubicBezTo>
                  <a:pt x="-4686" y="338083"/>
                  <a:pt x="43369" y="179055"/>
                  <a:pt x="0" y="0"/>
                </a:cubicBezTo>
                <a:close/>
              </a:path>
            </a:pathLst>
          </a:custGeom>
          <a:solidFill>
            <a:schemeClr val="bg1"/>
          </a:solidFill>
          <a:ln>
            <a:extLst>
              <a:ext uri="{C807C97D-BFC1-408E-A445-0C87EB9F89A2}">
                <ask:lineSketchStyleProps xmlns:ask="http://schemas.microsoft.com/office/drawing/2018/sketchyshapes" sd="2659330716">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1. Ο Βασίλης στο  μυθιστόρημα  </a:t>
            </a:r>
            <a:r>
              <a:rPr lang="el-GR" i="1" dirty="0">
                <a:solidFill>
                  <a:schemeClr val="tx1"/>
                </a:solidFill>
              </a:rPr>
              <a:t>Η Κυρία </a:t>
            </a:r>
            <a:r>
              <a:rPr lang="el-GR" i="1" dirty="0" err="1">
                <a:solidFill>
                  <a:schemeClr val="tx1"/>
                </a:solidFill>
              </a:rPr>
              <a:t>Ντορεμί</a:t>
            </a:r>
            <a:r>
              <a:rPr lang="el-GR" dirty="0">
                <a:solidFill>
                  <a:schemeClr val="tx1"/>
                </a:solidFill>
              </a:rPr>
              <a:t> και ο </a:t>
            </a:r>
            <a:r>
              <a:rPr lang="el-GR" dirty="0" err="1">
                <a:solidFill>
                  <a:schemeClr val="tx1"/>
                </a:solidFill>
              </a:rPr>
              <a:t>Νικολιός</a:t>
            </a:r>
            <a:r>
              <a:rPr lang="el-GR" dirty="0">
                <a:solidFill>
                  <a:schemeClr val="tx1"/>
                </a:solidFill>
              </a:rPr>
              <a:t> στο μυθιστόρημα </a:t>
            </a:r>
            <a:r>
              <a:rPr lang="el-GR" i="1" dirty="0">
                <a:solidFill>
                  <a:schemeClr val="tx1"/>
                </a:solidFill>
              </a:rPr>
              <a:t>Αναφορά στον Γκρέκο</a:t>
            </a:r>
            <a:r>
              <a:rPr lang="el-GR" dirty="0">
                <a:solidFill>
                  <a:schemeClr val="tx1"/>
                </a:solidFill>
              </a:rPr>
              <a:t> είναι δύο παιδιά που, για διαφορετικούς λόγους το καθένα, νιώθουν  «ξένα» ή δυσκολεύονται μέσα στο περιβάλλον της τάξης τους.</a:t>
            </a:r>
          </a:p>
          <a:p>
            <a:pPr lvl="0"/>
            <a:r>
              <a:rPr lang="el-GR" dirty="0">
                <a:solidFill>
                  <a:schemeClr val="tx1"/>
                </a:solidFill>
              </a:rPr>
              <a:t>(α)</a:t>
            </a:r>
            <a:r>
              <a:rPr lang="en-US" dirty="0">
                <a:solidFill>
                  <a:schemeClr val="tx1"/>
                </a:solidFill>
              </a:rPr>
              <a:t> </a:t>
            </a:r>
            <a:r>
              <a:rPr lang="el-GR" dirty="0">
                <a:solidFill>
                  <a:schemeClr val="tx1"/>
                </a:solidFill>
              </a:rPr>
              <a:t>Τι βασανίζει τον Βασίλη και τι στερείται ο </a:t>
            </a:r>
            <a:r>
              <a:rPr lang="el-GR" dirty="0" err="1">
                <a:solidFill>
                  <a:schemeClr val="tx1"/>
                </a:solidFill>
              </a:rPr>
              <a:t>Νικολιός</a:t>
            </a:r>
            <a:r>
              <a:rPr lang="el-GR" dirty="0">
                <a:solidFill>
                  <a:schemeClr val="tx1"/>
                </a:solidFill>
              </a:rPr>
              <a:t> στο σχολείο; </a:t>
            </a:r>
          </a:p>
          <a:p>
            <a:pPr lvl="0"/>
            <a:r>
              <a:rPr lang="el-GR" dirty="0">
                <a:solidFill>
                  <a:schemeClr val="tx1"/>
                </a:solidFill>
              </a:rPr>
              <a:t>(β) Αν αυτοί οι δύο μαθητές έρχονταν σήμερα στο δικό μας σχολείο, πώς θα μπορούσαμε εμείς να γίνουμε η «ασπίδα» τους ώστε να μην νιώθουν αβοήθητοι;</a:t>
            </a:r>
          </a:p>
          <a:p>
            <a:pPr lvl="0"/>
            <a:endParaRPr lang="el-GR" dirty="0">
              <a:solidFill>
                <a:schemeClr val="tx1"/>
              </a:solidFill>
            </a:endParaRPr>
          </a:p>
        </p:txBody>
      </p:sp>
    </p:spTree>
    <p:extLst>
      <p:ext uri="{BB962C8B-B14F-4D97-AF65-F5344CB8AC3E}">
        <p14:creationId xmlns:p14="http://schemas.microsoft.com/office/powerpoint/2010/main" val="2128557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7F520-F749-CD93-8939-3056CE475C94}"/>
            </a:ext>
          </a:extLst>
        </p:cNvPr>
        <p:cNvGrpSpPr/>
        <p:nvPr/>
      </p:nvGrpSpPr>
      <p:grpSpPr>
        <a:xfrm>
          <a:off x="0" y="0"/>
          <a:ext cx="0" cy="0"/>
          <a:chOff x="0" y="0"/>
          <a:chExt cx="0" cy="0"/>
        </a:xfrm>
      </p:grpSpPr>
      <p:sp>
        <p:nvSpPr>
          <p:cNvPr id="2" name="Ορθογώνιο 1">
            <a:extLst>
              <a:ext uri="{FF2B5EF4-FFF2-40B4-BE49-F238E27FC236}">
                <a16:creationId xmlns:a16="http://schemas.microsoft.com/office/drawing/2014/main" id="{BBB3B2E8-89D7-CB73-9CC2-E5E2D2D48075}"/>
              </a:ext>
            </a:extLst>
          </p:cNvPr>
          <p:cNvSpPr/>
          <p:nvPr/>
        </p:nvSpPr>
        <p:spPr>
          <a:xfrm>
            <a:off x="617224" y="679168"/>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kern="100" dirty="0">
                <a:solidFill>
                  <a:schemeClr val="tx1"/>
                </a:solidFill>
                <a:ea typeface="Aptos" panose="020B0004020202020204" pitchFamily="34" charset="0"/>
                <a:cs typeface="Times New Roman" panose="02020603050405020304" pitchFamily="18" charset="0"/>
              </a:rPr>
              <a:t>ΕΡΓΑΣΙΑ ΣΤΟ ΣΠΙΤΙ</a:t>
            </a:r>
            <a:endParaRPr lang="el-CY" sz="40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4E47CFF7-AF0C-AC0F-FC1D-6888D67C988E}"/>
              </a:ext>
            </a:extLst>
          </p:cNvPr>
          <p:cNvSpPr/>
          <p:nvPr/>
        </p:nvSpPr>
        <p:spPr>
          <a:xfrm>
            <a:off x="740979" y="5687433"/>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ea typeface="Aptos" panose="020B0004020202020204" pitchFamily="34" charset="0"/>
              </a:rPr>
              <a:t> </a:t>
            </a:r>
            <a:r>
              <a:rPr lang="el-GR" b="1" dirty="0">
                <a:solidFill>
                  <a:schemeClr val="tx1"/>
                </a:solidFill>
                <a:ea typeface="Aptos" panose="020B0004020202020204" pitchFamily="34" charset="0"/>
              </a:rPr>
              <a:t>Διδακτικό  Εγχειρίδιο </a:t>
            </a:r>
            <a:r>
              <a:rPr lang="el-GR" dirty="0">
                <a:solidFill>
                  <a:schemeClr val="tx1"/>
                </a:solidFill>
                <a:ea typeface="Aptos" panose="020B0004020202020204" pitchFamily="34" charset="0"/>
              </a:rPr>
              <a:t>: </a:t>
            </a:r>
            <a:r>
              <a:rPr lang="el-GR" i="1" dirty="0">
                <a:solidFill>
                  <a:schemeClr val="tx1"/>
                </a:solidFill>
              </a:rPr>
              <a:t>Ο λόγος ανάγκη της ψυχής</a:t>
            </a:r>
            <a:r>
              <a:rPr lang="el-GR" dirty="0">
                <a:solidFill>
                  <a:schemeClr val="tx1"/>
                </a:solidFill>
              </a:rPr>
              <a:t>, Κείμενα Λογοτεχνίας A΄ Γυμνασίου, ΥΠΠ, ΠΙ, ΥΑΠ, 2014, σελ. 24.</a:t>
            </a:r>
          </a:p>
        </p:txBody>
      </p:sp>
      <p:pic>
        <p:nvPicPr>
          <p:cNvPr id="3" name="Εικόνα 2"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7E4C8EB0-4042-FD8E-976E-00359CD5AC68}"/>
              </a:ext>
            </a:extLst>
          </p:cNvPr>
          <p:cNvPicPr>
            <a:picLocks noChangeAspect="1"/>
          </p:cNvPicPr>
          <p:nvPr/>
        </p:nvPicPr>
        <p:blipFill>
          <a:blip r:embed="rId2"/>
          <a:srcRect l="50205" r="4817" b="21020"/>
          <a:stretch>
            <a:fillRect/>
          </a:stretch>
        </p:blipFill>
        <p:spPr>
          <a:xfrm>
            <a:off x="8523515" y="210124"/>
            <a:ext cx="1981199" cy="1742555"/>
          </a:xfrm>
          <a:custGeom>
            <a:avLst/>
            <a:gdLst>
              <a:gd name="csX0" fmla="*/ 0 w 1981199"/>
              <a:gd name="csY0" fmla="*/ 0 h 1742555"/>
              <a:gd name="csX1" fmla="*/ 515112 w 1981199"/>
              <a:gd name="csY1" fmla="*/ 0 h 1742555"/>
              <a:gd name="csX2" fmla="*/ 1030223 w 1981199"/>
              <a:gd name="csY2" fmla="*/ 0 h 1742555"/>
              <a:gd name="csX3" fmla="*/ 1525523 w 1981199"/>
              <a:gd name="csY3" fmla="*/ 0 h 1742555"/>
              <a:gd name="csX4" fmla="*/ 1981199 w 1981199"/>
              <a:gd name="csY4" fmla="*/ 0 h 1742555"/>
              <a:gd name="csX5" fmla="*/ 1981199 w 1981199"/>
              <a:gd name="csY5" fmla="*/ 546001 h 1742555"/>
              <a:gd name="csX6" fmla="*/ 1981199 w 1981199"/>
              <a:gd name="csY6" fmla="*/ 1161703 h 1742555"/>
              <a:gd name="csX7" fmla="*/ 1981199 w 1981199"/>
              <a:gd name="csY7" fmla="*/ 1742555 h 1742555"/>
              <a:gd name="csX8" fmla="*/ 1485899 w 1981199"/>
              <a:gd name="csY8" fmla="*/ 1742555 h 1742555"/>
              <a:gd name="csX9" fmla="*/ 1050035 w 1981199"/>
              <a:gd name="csY9" fmla="*/ 1742555 h 1742555"/>
              <a:gd name="csX10" fmla="*/ 515112 w 1981199"/>
              <a:gd name="csY10" fmla="*/ 1742555 h 1742555"/>
              <a:gd name="csX11" fmla="*/ 0 w 1981199"/>
              <a:gd name="csY11" fmla="*/ 1742555 h 1742555"/>
              <a:gd name="csX12" fmla="*/ 0 w 1981199"/>
              <a:gd name="csY12" fmla="*/ 1213980 h 1742555"/>
              <a:gd name="csX13" fmla="*/ 0 w 1981199"/>
              <a:gd name="csY13" fmla="*/ 667979 h 1742555"/>
              <a:gd name="csX14" fmla="*/ 0 w 1981199"/>
              <a:gd name="csY14" fmla="*/ 0 h 1742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81199" h="1742555" fill="none" extrusionOk="0">
                <a:moveTo>
                  <a:pt x="0" y="0"/>
                </a:moveTo>
                <a:cubicBezTo>
                  <a:pt x="144159" y="-13013"/>
                  <a:pt x="331995" y="3246"/>
                  <a:pt x="515112" y="0"/>
                </a:cubicBezTo>
                <a:cubicBezTo>
                  <a:pt x="698229" y="-3246"/>
                  <a:pt x="793048" y="53756"/>
                  <a:pt x="1030223" y="0"/>
                </a:cubicBezTo>
                <a:cubicBezTo>
                  <a:pt x="1267398" y="-53756"/>
                  <a:pt x="1358909" y="10067"/>
                  <a:pt x="1525523" y="0"/>
                </a:cubicBezTo>
                <a:cubicBezTo>
                  <a:pt x="1692137" y="-10067"/>
                  <a:pt x="1883577" y="39154"/>
                  <a:pt x="1981199" y="0"/>
                </a:cubicBezTo>
                <a:cubicBezTo>
                  <a:pt x="2007170" y="186502"/>
                  <a:pt x="1952211" y="283985"/>
                  <a:pt x="1981199" y="546001"/>
                </a:cubicBezTo>
                <a:cubicBezTo>
                  <a:pt x="2010187" y="808017"/>
                  <a:pt x="1910995" y="918380"/>
                  <a:pt x="1981199" y="1161703"/>
                </a:cubicBezTo>
                <a:cubicBezTo>
                  <a:pt x="2051403" y="1405026"/>
                  <a:pt x="1966533" y="1488345"/>
                  <a:pt x="1981199" y="1742555"/>
                </a:cubicBezTo>
                <a:cubicBezTo>
                  <a:pt x="1800674" y="1799622"/>
                  <a:pt x="1713525" y="1711998"/>
                  <a:pt x="1485899" y="1742555"/>
                </a:cubicBezTo>
                <a:cubicBezTo>
                  <a:pt x="1258273" y="1773112"/>
                  <a:pt x="1247708" y="1708429"/>
                  <a:pt x="1050035" y="1742555"/>
                </a:cubicBezTo>
                <a:cubicBezTo>
                  <a:pt x="852362" y="1776681"/>
                  <a:pt x="767306" y="1695915"/>
                  <a:pt x="515112" y="1742555"/>
                </a:cubicBezTo>
                <a:cubicBezTo>
                  <a:pt x="262918" y="1789195"/>
                  <a:pt x="230378" y="1741185"/>
                  <a:pt x="0" y="1742555"/>
                </a:cubicBezTo>
                <a:cubicBezTo>
                  <a:pt x="-36252" y="1572160"/>
                  <a:pt x="41918" y="1329165"/>
                  <a:pt x="0" y="1213980"/>
                </a:cubicBezTo>
                <a:cubicBezTo>
                  <a:pt x="-41918" y="1098796"/>
                  <a:pt x="50525" y="894059"/>
                  <a:pt x="0" y="667979"/>
                </a:cubicBezTo>
                <a:cubicBezTo>
                  <a:pt x="-50525" y="441899"/>
                  <a:pt x="4364" y="231801"/>
                  <a:pt x="0" y="0"/>
                </a:cubicBezTo>
                <a:close/>
              </a:path>
              <a:path w="1981199" h="1742555" stroke="0" extrusionOk="0">
                <a:moveTo>
                  <a:pt x="0" y="0"/>
                </a:moveTo>
                <a:cubicBezTo>
                  <a:pt x="203639" y="-15288"/>
                  <a:pt x="331302" y="43186"/>
                  <a:pt x="495300" y="0"/>
                </a:cubicBezTo>
                <a:cubicBezTo>
                  <a:pt x="659298" y="-43186"/>
                  <a:pt x="852367" y="5241"/>
                  <a:pt x="950976" y="0"/>
                </a:cubicBezTo>
                <a:cubicBezTo>
                  <a:pt x="1049585" y="-5241"/>
                  <a:pt x="1240502" y="12224"/>
                  <a:pt x="1386839" y="0"/>
                </a:cubicBezTo>
                <a:cubicBezTo>
                  <a:pt x="1533176" y="-12224"/>
                  <a:pt x="1745643" y="17705"/>
                  <a:pt x="1981199" y="0"/>
                </a:cubicBezTo>
                <a:cubicBezTo>
                  <a:pt x="2022727" y="235249"/>
                  <a:pt x="1978178" y="388380"/>
                  <a:pt x="1981199" y="563426"/>
                </a:cubicBezTo>
                <a:cubicBezTo>
                  <a:pt x="1984220" y="738472"/>
                  <a:pt x="1939113" y="980908"/>
                  <a:pt x="1981199" y="1109427"/>
                </a:cubicBezTo>
                <a:cubicBezTo>
                  <a:pt x="2023285" y="1237946"/>
                  <a:pt x="1979053" y="1434672"/>
                  <a:pt x="1981199" y="1742555"/>
                </a:cubicBezTo>
                <a:cubicBezTo>
                  <a:pt x="1854803" y="1742889"/>
                  <a:pt x="1613065" y="1689665"/>
                  <a:pt x="1485899" y="1742555"/>
                </a:cubicBezTo>
                <a:cubicBezTo>
                  <a:pt x="1358733" y="1795445"/>
                  <a:pt x="1116516" y="1729479"/>
                  <a:pt x="990600" y="1742555"/>
                </a:cubicBezTo>
                <a:cubicBezTo>
                  <a:pt x="864684" y="1755631"/>
                  <a:pt x="669040" y="1698608"/>
                  <a:pt x="475488" y="1742555"/>
                </a:cubicBezTo>
                <a:cubicBezTo>
                  <a:pt x="281936" y="1786502"/>
                  <a:pt x="194350" y="1708017"/>
                  <a:pt x="0" y="1742555"/>
                </a:cubicBezTo>
                <a:cubicBezTo>
                  <a:pt x="-54339" y="1608538"/>
                  <a:pt x="59577" y="1408659"/>
                  <a:pt x="0" y="1161703"/>
                </a:cubicBezTo>
                <a:cubicBezTo>
                  <a:pt x="-59577" y="914747"/>
                  <a:pt x="28612" y="878591"/>
                  <a:pt x="0" y="598277"/>
                </a:cubicBezTo>
                <a:cubicBezTo>
                  <a:pt x="-28612" y="317963"/>
                  <a:pt x="29123" y="207785"/>
                  <a:pt x="0" y="0"/>
                </a:cubicBezTo>
                <a:close/>
              </a:path>
            </a:pathLst>
          </a:custGeom>
          <a:ln w="57150">
            <a:solidFill>
              <a:schemeClr val="tx1"/>
            </a:solidFill>
            <a:extLst>
              <a:ext uri="{C807C97D-BFC1-408E-A445-0C87EB9F89A2}">
                <ask:lineSketchStyleProps xmlns:ask="http://schemas.microsoft.com/office/drawing/2018/sketchyshapes" sd="1354379983">
                  <a:prstGeom prst="rect">
                    <a:avLst/>
                  </a:prstGeom>
                  <ask:type>
                    <ask:lineSketchScribble/>
                  </ask:type>
                </ask:lineSketchStyleProps>
              </a:ext>
            </a:extLst>
          </a:ln>
        </p:spPr>
      </p:pic>
      <p:pic>
        <p:nvPicPr>
          <p:cNvPr id="8" name="Εικόνα 7"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8356259E-EAB0-424C-C971-B39A7C389167}"/>
              </a:ext>
            </a:extLst>
          </p:cNvPr>
          <p:cNvPicPr>
            <a:picLocks noChangeAspect="1"/>
          </p:cNvPicPr>
          <p:nvPr/>
        </p:nvPicPr>
        <p:blipFill>
          <a:blip r:embed="rId2"/>
          <a:srcRect r="51227" b="21020"/>
          <a:stretch>
            <a:fillRect/>
          </a:stretch>
        </p:blipFill>
        <p:spPr>
          <a:xfrm>
            <a:off x="1169534" y="204441"/>
            <a:ext cx="2155371" cy="1748239"/>
          </a:xfrm>
          <a:custGeom>
            <a:avLst/>
            <a:gdLst>
              <a:gd name="csX0" fmla="*/ 0 w 2155371"/>
              <a:gd name="csY0" fmla="*/ 0 h 1748239"/>
              <a:gd name="csX1" fmla="*/ 538843 w 2155371"/>
              <a:gd name="csY1" fmla="*/ 0 h 1748239"/>
              <a:gd name="csX2" fmla="*/ 1034578 w 2155371"/>
              <a:gd name="csY2" fmla="*/ 0 h 1748239"/>
              <a:gd name="csX3" fmla="*/ 1616528 w 2155371"/>
              <a:gd name="csY3" fmla="*/ 0 h 1748239"/>
              <a:gd name="csX4" fmla="*/ 2155371 w 2155371"/>
              <a:gd name="csY4" fmla="*/ 0 h 1748239"/>
              <a:gd name="csX5" fmla="*/ 2155371 w 2155371"/>
              <a:gd name="csY5" fmla="*/ 565264 h 1748239"/>
              <a:gd name="csX6" fmla="*/ 2155371 w 2155371"/>
              <a:gd name="csY6" fmla="*/ 1182975 h 1748239"/>
              <a:gd name="csX7" fmla="*/ 2155371 w 2155371"/>
              <a:gd name="csY7" fmla="*/ 1748239 h 1748239"/>
              <a:gd name="csX8" fmla="*/ 1616528 w 2155371"/>
              <a:gd name="csY8" fmla="*/ 1748239 h 1748239"/>
              <a:gd name="csX9" fmla="*/ 1034578 w 2155371"/>
              <a:gd name="csY9" fmla="*/ 1748239 h 1748239"/>
              <a:gd name="csX10" fmla="*/ 474182 w 2155371"/>
              <a:gd name="csY10" fmla="*/ 1748239 h 1748239"/>
              <a:gd name="csX11" fmla="*/ 0 w 2155371"/>
              <a:gd name="csY11" fmla="*/ 1748239 h 1748239"/>
              <a:gd name="csX12" fmla="*/ 0 w 2155371"/>
              <a:gd name="csY12" fmla="*/ 1200457 h 1748239"/>
              <a:gd name="csX13" fmla="*/ 0 w 2155371"/>
              <a:gd name="csY13" fmla="*/ 670158 h 1748239"/>
              <a:gd name="csX14" fmla="*/ 0 w 2155371"/>
              <a:gd name="csY14" fmla="*/ 0 h 1748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1" h="1748239" fill="none" extrusionOk="0">
                <a:moveTo>
                  <a:pt x="0" y="0"/>
                </a:moveTo>
                <a:cubicBezTo>
                  <a:pt x="226871" y="-3792"/>
                  <a:pt x="342229" y="7371"/>
                  <a:pt x="538843" y="0"/>
                </a:cubicBezTo>
                <a:cubicBezTo>
                  <a:pt x="735457" y="-7371"/>
                  <a:pt x="852758" y="9236"/>
                  <a:pt x="1034578" y="0"/>
                </a:cubicBezTo>
                <a:cubicBezTo>
                  <a:pt x="1216399" y="-9236"/>
                  <a:pt x="1466748" y="45068"/>
                  <a:pt x="1616528" y="0"/>
                </a:cubicBezTo>
                <a:cubicBezTo>
                  <a:pt x="1766308" y="-45068"/>
                  <a:pt x="1960381" y="3269"/>
                  <a:pt x="2155371" y="0"/>
                </a:cubicBezTo>
                <a:cubicBezTo>
                  <a:pt x="2206948" y="270328"/>
                  <a:pt x="2151531" y="326304"/>
                  <a:pt x="2155371" y="565264"/>
                </a:cubicBezTo>
                <a:cubicBezTo>
                  <a:pt x="2159211" y="804224"/>
                  <a:pt x="2088485" y="908123"/>
                  <a:pt x="2155371" y="1182975"/>
                </a:cubicBezTo>
                <a:cubicBezTo>
                  <a:pt x="2222257" y="1457827"/>
                  <a:pt x="2113538" y="1626566"/>
                  <a:pt x="2155371" y="1748239"/>
                </a:cubicBezTo>
                <a:cubicBezTo>
                  <a:pt x="1970860" y="1752116"/>
                  <a:pt x="1884307" y="1699229"/>
                  <a:pt x="1616528" y="1748239"/>
                </a:cubicBezTo>
                <a:cubicBezTo>
                  <a:pt x="1348749" y="1797249"/>
                  <a:pt x="1247690" y="1694803"/>
                  <a:pt x="1034578" y="1748239"/>
                </a:cubicBezTo>
                <a:cubicBezTo>
                  <a:pt x="821466" y="1801675"/>
                  <a:pt x="672587" y="1710653"/>
                  <a:pt x="474182" y="1748239"/>
                </a:cubicBezTo>
                <a:cubicBezTo>
                  <a:pt x="275777" y="1785825"/>
                  <a:pt x="198847" y="1739634"/>
                  <a:pt x="0" y="1748239"/>
                </a:cubicBezTo>
                <a:cubicBezTo>
                  <a:pt x="-4512" y="1531327"/>
                  <a:pt x="42703" y="1425059"/>
                  <a:pt x="0" y="1200457"/>
                </a:cubicBezTo>
                <a:cubicBezTo>
                  <a:pt x="-42703" y="975855"/>
                  <a:pt x="37485" y="786066"/>
                  <a:pt x="0" y="670158"/>
                </a:cubicBezTo>
                <a:cubicBezTo>
                  <a:pt x="-37485" y="554250"/>
                  <a:pt x="39897" y="194654"/>
                  <a:pt x="0" y="0"/>
                </a:cubicBezTo>
                <a:close/>
              </a:path>
              <a:path w="2155371" h="1748239" stroke="0" extrusionOk="0">
                <a:moveTo>
                  <a:pt x="0" y="0"/>
                </a:moveTo>
                <a:cubicBezTo>
                  <a:pt x="213803" y="-9111"/>
                  <a:pt x="438965" y="56082"/>
                  <a:pt x="560396" y="0"/>
                </a:cubicBezTo>
                <a:cubicBezTo>
                  <a:pt x="681827" y="-56082"/>
                  <a:pt x="965279" y="46041"/>
                  <a:pt x="1099239" y="0"/>
                </a:cubicBezTo>
                <a:cubicBezTo>
                  <a:pt x="1233199" y="-46041"/>
                  <a:pt x="1457103" y="59363"/>
                  <a:pt x="1659636" y="0"/>
                </a:cubicBezTo>
                <a:cubicBezTo>
                  <a:pt x="1862169" y="-59363"/>
                  <a:pt x="1908587" y="22791"/>
                  <a:pt x="2155371" y="0"/>
                </a:cubicBezTo>
                <a:cubicBezTo>
                  <a:pt x="2219831" y="137370"/>
                  <a:pt x="2137377" y="282460"/>
                  <a:pt x="2155371" y="547782"/>
                </a:cubicBezTo>
                <a:cubicBezTo>
                  <a:pt x="2173365" y="813104"/>
                  <a:pt x="2126119" y="818999"/>
                  <a:pt x="2155371" y="1078081"/>
                </a:cubicBezTo>
                <a:cubicBezTo>
                  <a:pt x="2184623" y="1337163"/>
                  <a:pt x="2103182" y="1497633"/>
                  <a:pt x="2155371" y="1748239"/>
                </a:cubicBezTo>
                <a:cubicBezTo>
                  <a:pt x="1920932" y="1784116"/>
                  <a:pt x="1847789" y="1691012"/>
                  <a:pt x="1616528" y="1748239"/>
                </a:cubicBezTo>
                <a:cubicBezTo>
                  <a:pt x="1385267" y="1805466"/>
                  <a:pt x="1208264" y="1746601"/>
                  <a:pt x="1034578" y="1748239"/>
                </a:cubicBezTo>
                <a:cubicBezTo>
                  <a:pt x="860892" y="1749877"/>
                  <a:pt x="325226" y="1676455"/>
                  <a:pt x="0" y="1748239"/>
                </a:cubicBezTo>
                <a:cubicBezTo>
                  <a:pt x="-41800" y="1455829"/>
                  <a:pt x="18231" y="1443500"/>
                  <a:pt x="0" y="1148010"/>
                </a:cubicBezTo>
                <a:cubicBezTo>
                  <a:pt x="-18231" y="852520"/>
                  <a:pt x="5910" y="731531"/>
                  <a:pt x="0" y="530299"/>
                </a:cubicBezTo>
                <a:cubicBezTo>
                  <a:pt x="-5910" y="329067"/>
                  <a:pt x="18840" y="198381"/>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1305406424">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10" name="Ορθογώνιο 9">
            <a:extLst>
              <a:ext uri="{FF2B5EF4-FFF2-40B4-BE49-F238E27FC236}">
                <a16:creationId xmlns:a16="http://schemas.microsoft.com/office/drawing/2014/main" id="{13072D8B-15CC-A2E5-7838-8C883E8DF773}"/>
              </a:ext>
            </a:extLst>
          </p:cNvPr>
          <p:cNvSpPr/>
          <p:nvPr/>
        </p:nvSpPr>
        <p:spPr>
          <a:xfrm>
            <a:off x="740979" y="2789287"/>
            <a:ext cx="10710042" cy="2423421"/>
          </a:xfrm>
          <a:custGeom>
            <a:avLst/>
            <a:gdLst>
              <a:gd name="csX0" fmla="*/ 0 w 10710042"/>
              <a:gd name="csY0" fmla="*/ 0 h 2423421"/>
              <a:gd name="csX1" fmla="*/ 273701 w 10710042"/>
              <a:gd name="csY1" fmla="*/ 0 h 2423421"/>
              <a:gd name="csX2" fmla="*/ 547402 w 10710042"/>
              <a:gd name="csY2" fmla="*/ 0 h 2423421"/>
              <a:gd name="csX3" fmla="*/ 1356605 w 10710042"/>
              <a:gd name="csY3" fmla="*/ 0 h 2423421"/>
              <a:gd name="csX4" fmla="*/ 1737407 w 10710042"/>
              <a:gd name="csY4" fmla="*/ 0 h 2423421"/>
              <a:gd name="csX5" fmla="*/ 2546610 w 10710042"/>
              <a:gd name="csY5" fmla="*/ 0 h 2423421"/>
              <a:gd name="csX6" fmla="*/ 2927411 w 10710042"/>
              <a:gd name="csY6" fmla="*/ 0 h 2423421"/>
              <a:gd name="csX7" fmla="*/ 3522414 w 10710042"/>
              <a:gd name="csY7" fmla="*/ 0 h 2423421"/>
              <a:gd name="csX8" fmla="*/ 3903215 w 10710042"/>
              <a:gd name="csY8" fmla="*/ 0 h 2423421"/>
              <a:gd name="csX9" fmla="*/ 4498218 w 10710042"/>
              <a:gd name="csY9" fmla="*/ 0 h 2423421"/>
              <a:gd name="csX10" fmla="*/ 5200320 w 10710042"/>
              <a:gd name="csY10" fmla="*/ 0 h 2423421"/>
              <a:gd name="csX11" fmla="*/ 5902423 w 10710042"/>
              <a:gd name="csY11" fmla="*/ 0 h 2423421"/>
              <a:gd name="csX12" fmla="*/ 6390325 w 10710042"/>
              <a:gd name="csY12" fmla="*/ 0 h 2423421"/>
              <a:gd name="csX13" fmla="*/ 7092428 w 10710042"/>
              <a:gd name="csY13" fmla="*/ 0 h 2423421"/>
              <a:gd name="csX14" fmla="*/ 7580330 w 10710042"/>
              <a:gd name="csY14" fmla="*/ 0 h 2423421"/>
              <a:gd name="csX15" fmla="*/ 8175332 w 10710042"/>
              <a:gd name="csY15" fmla="*/ 0 h 2423421"/>
              <a:gd name="csX16" fmla="*/ 8877435 w 10710042"/>
              <a:gd name="csY16" fmla="*/ 0 h 2423421"/>
              <a:gd name="csX17" fmla="*/ 9579538 w 10710042"/>
              <a:gd name="csY17" fmla="*/ 0 h 2423421"/>
              <a:gd name="csX18" fmla="*/ 10174540 w 10710042"/>
              <a:gd name="csY18" fmla="*/ 0 h 2423421"/>
              <a:gd name="csX19" fmla="*/ 10710042 w 10710042"/>
              <a:gd name="csY19" fmla="*/ 0 h 2423421"/>
              <a:gd name="csX20" fmla="*/ 10710042 w 10710042"/>
              <a:gd name="csY20" fmla="*/ 411982 h 2423421"/>
              <a:gd name="csX21" fmla="*/ 10710042 w 10710042"/>
              <a:gd name="csY21" fmla="*/ 896666 h 2423421"/>
              <a:gd name="csX22" fmla="*/ 10710042 w 10710042"/>
              <a:gd name="csY22" fmla="*/ 1381350 h 2423421"/>
              <a:gd name="csX23" fmla="*/ 10710042 w 10710042"/>
              <a:gd name="csY23" fmla="*/ 1817566 h 2423421"/>
              <a:gd name="csX24" fmla="*/ 10710042 w 10710042"/>
              <a:gd name="csY24" fmla="*/ 2423421 h 2423421"/>
              <a:gd name="csX25" fmla="*/ 10329241 w 10710042"/>
              <a:gd name="csY25" fmla="*/ 2423421 h 2423421"/>
              <a:gd name="csX26" fmla="*/ 9627138 w 10710042"/>
              <a:gd name="csY26" fmla="*/ 2423421 h 2423421"/>
              <a:gd name="csX27" fmla="*/ 9139236 w 10710042"/>
              <a:gd name="csY27" fmla="*/ 2423421 h 2423421"/>
              <a:gd name="csX28" fmla="*/ 8437133 w 10710042"/>
              <a:gd name="csY28" fmla="*/ 2423421 h 2423421"/>
              <a:gd name="csX29" fmla="*/ 7842131 w 10710042"/>
              <a:gd name="csY29" fmla="*/ 2423421 h 2423421"/>
              <a:gd name="csX30" fmla="*/ 7032928 w 10710042"/>
              <a:gd name="csY30" fmla="*/ 2423421 h 2423421"/>
              <a:gd name="csX31" fmla="*/ 6330825 w 10710042"/>
              <a:gd name="csY31" fmla="*/ 2423421 h 2423421"/>
              <a:gd name="csX32" fmla="*/ 6057124 w 10710042"/>
              <a:gd name="csY32" fmla="*/ 2423421 h 2423421"/>
              <a:gd name="csX33" fmla="*/ 5462121 w 10710042"/>
              <a:gd name="csY33" fmla="*/ 2423421 h 2423421"/>
              <a:gd name="csX34" fmla="*/ 4760019 w 10710042"/>
              <a:gd name="csY34" fmla="*/ 2423421 h 2423421"/>
              <a:gd name="csX35" fmla="*/ 4486318 w 10710042"/>
              <a:gd name="csY35" fmla="*/ 2423421 h 2423421"/>
              <a:gd name="csX36" fmla="*/ 3784215 w 10710042"/>
              <a:gd name="csY36" fmla="*/ 2423421 h 2423421"/>
              <a:gd name="csX37" fmla="*/ 3189213 w 10710042"/>
              <a:gd name="csY37" fmla="*/ 2423421 h 2423421"/>
              <a:gd name="csX38" fmla="*/ 2594210 w 10710042"/>
              <a:gd name="csY38" fmla="*/ 2423421 h 2423421"/>
              <a:gd name="csX39" fmla="*/ 1785007 w 10710042"/>
              <a:gd name="csY39" fmla="*/ 2423421 h 2423421"/>
              <a:gd name="csX40" fmla="*/ 1404206 w 10710042"/>
              <a:gd name="csY40" fmla="*/ 2423421 h 2423421"/>
              <a:gd name="csX41" fmla="*/ 1130504 w 10710042"/>
              <a:gd name="csY41" fmla="*/ 2423421 h 2423421"/>
              <a:gd name="csX42" fmla="*/ 0 w 10710042"/>
              <a:gd name="csY42" fmla="*/ 2423421 h 2423421"/>
              <a:gd name="csX43" fmla="*/ 0 w 10710042"/>
              <a:gd name="csY43" fmla="*/ 1914503 h 2423421"/>
              <a:gd name="csX44" fmla="*/ 0 w 10710042"/>
              <a:gd name="csY44" fmla="*/ 1381350 h 2423421"/>
              <a:gd name="csX45" fmla="*/ 0 w 10710042"/>
              <a:gd name="csY45" fmla="*/ 848197 h 2423421"/>
              <a:gd name="csX46" fmla="*/ 0 w 10710042"/>
              <a:gd name="csY46" fmla="*/ 0 h 2423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710042" h="2423421" fill="none" extrusionOk="0">
                <a:moveTo>
                  <a:pt x="0" y="0"/>
                </a:moveTo>
                <a:cubicBezTo>
                  <a:pt x="130076" y="-4133"/>
                  <a:pt x="195520" y="27723"/>
                  <a:pt x="273701" y="0"/>
                </a:cubicBezTo>
                <a:cubicBezTo>
                  <a:pt x="351882" y="-27723"/>
                  <a:pt x="453084" y="23076"/>
                  <a:pt x="547402" y="0"/>
                </a:cubicBezTo>
                <a:cubicBezTo>
                  <a:pt x="641720" y="-23076"/>
                  <a:pt x="984886" y="86251"/>
                  <a:pt x="1356605" y="0"/>
                </a:cubicBezTo>
                <a:cubicBezTo>
                  <a:pt x="1728324" y="-86251"/>
                  <a:pt x="1583599" y="27998"/>
                  <a:pt x="1737407" y="0"/>
                </a:cubicBezTo>
                <a:cubicBezTo>
                  <a:pt x="1891215" y="-27998"/>
                  <a:pt x="2318913" y="32700"/>
                  <a:pt x="2546610" y="0"/>
                </a:cubicBezTo>
                <a:cubicBezTo>
                  <a:pt x="2774307" y="-32700"/>
                  <a:pt x="2812060" y="2209"/>
                  <a:pt x="2927411" y="0"/>
                </a:cubicBezTo>
                <a:cubicBezTo>
                  <a:pt x="3042762" y="-2209"/>
                  <a:pt x="3335755" y="21094"/>
                  <a:pt x="3522414" y="0"/>
                </a:cubicBezTo>
                <a:cubicBezTo>
                  <a:pt x="3709073" y="-21094"/>
                  <a:pt x="3728419" y="34278"/>
                  <a:pt x="3903215" y="0"/>
                </a:cubicBezTo>
                <a:cubicBezTo>
                  <a:pt x="4078011" y="-34278"/>
                  <a:pt x="4291199" y="52673"/>
                  <a:pt x="4498218" y="0"/>
                </a:cubicBezTo>
                <a:cubicBezTo>
                  <a:pt x="4705237" y="-52673"/>
                  <a:pt x="4945040" y="70172"/>
                  <a:pt x="5200320" y="0"/>
                </a:cubicBezTo>
                <a:cubicBezTo>
                  <a:pt x="5455600" y="-70172"/>
                  <a:pt x="5588431" y="66795"/>
                  <a:pt x="5902423" y="0"/>
                </a:cubicBezTo>
                <a:cubicBezTo>
                  <a:pt x="6216415" y="-66795"/>
                  <a:pt x="6170353" y="9040"/>
                  <a:pt x="6390325" y="0"/>
                </a:cubicBezTo>
                <a:cubicBezTo>
                  <a:pt x="6610297" y="-9040"/>
                  <a:pt x="6821297" y="20828"/>
                  <a:pt x="7092428" y="0"/>
                </a:cubicBezTo>
                <a:cubicBezTo>
                  <a:pt x="7363559" y="-20828"/>
                  <a:pt x="7340995" y="19050"/>
                  <a:pt x="7580330" y="0"/>
                </a:cubicBezTo>
                <a:cubicBezTo>
                  <a:pt x="7819665" y="-19050"/>
                  <a:pt x="7900102" y="24619"/>
                  <a:pt x="8175332" y="0"/>
                </a:cubicBezTo>
                <a:cubicBezTo>
                  <a:pt x="8450562" y="-24619"/>
                  <a:pt x="8547650" y="48026"/>
                  <a:pt x="8877435" y="0"/>
                </a:cubicBezTo>
                <a:cubicBezTo>
                  <a:pt x="9207220" y="-48026"/>
                  <a:pt x="9393371" y="12668"/>
                  <a:pt x="9579538" y="0"/>
                </a:cubicBezTo>
                <a:cubicBezTo>
                  <a:pt x="9765705" y="-12668"/>
                  <a:pt x="9923777" y="66989"/>
                  <a:pt x="10174540" y="0"/>
                </a:cubicBezTo>
                <a:cubicBezTo>
                  <a:pt x="10425303" y="-66989"/>
                  <a:pt x="10568500" y="37962"/>
                  <a:pt x="10710042" y="0"/>
                </a:cubicBezTo>
                <a:cubicBezTo>
                  <a:pt x="10717909" y="196985"/>
                  <a:pt x="10701613" y="323923"/>
                  <a:pt x="10710042" y="411982"/>
                </a:cubicBezTo>
                <a:cubicBezTo>
                  <a:pt x="10718471" y="500041"/>
                  <a:pt x="10671723" y="740906"/>
                  <a:pt x="10710042" y="896666"/>
                </a:cubicBezTo>
                <a:cubicBezTo>
                  <a:pt x="10748361" y="1052426"/>
                  <a:pt x="10689791" y="1200133"/>
                  <a:pt x="10710042" y="1381350"/>
                </a:cubicBezTo>
                <a:cubicBezTo>
                  <a:pt x="10730293" y="1562567"/>
                  <a:pt x="10701572" y="1644696"/>
                  <a:pt x="10710042" y="1817566"/>
                </a:cubicBezTo>
                <a:cubicBezTo>
                  <a:pt x="10718512" y="1990436"/>
                  <a:pt x="10685135" y="2230126"/>
                  <a:pt x="10710042" y="2423421"/>
                </a:cubicBezTo>
                <a:cubicBezTo>
                  <a:pt x="10632615" y="2429273"/>
                  <a:pt x="10517085" y="2422199"/>
                  <a:pt x="10329241" y="2423421"/>
                </a:cubicBezTo>
                <a:cubicBezTo>
                  <a:pt x="10141397" y="2424643"/>
                  <a:pt x="9897649" y="2354531"/>
                  <a:pt x="9627138" y="2423421"/>
                </a:cubicBezTo>
                <a:cubicBezTo>
                  <a:pt x="9356627" y="2492311"/>
                  <a:pt x="9247197" y="2371217"/>
                  <a:pt x="9139236" y="2423421"/>
                </a:cubicBezTo>
                <a:cubicBezTo>
                  <a:pt x="9031275" y="2475625"/>
                  <a:pt x="8718014" y="2401656"/>
                  <a:pt x="8437133" y="2423421"/>
                </a:cubicBezTo>
                <a:cubicBezTo>
                  <a:pt x="8156252" y="2445186"/>
                  <a:pt x="8125766" y="2411137"/>
                  <a:pt x="7842131" y="2423421"/>
                </a:cubicBezTo>
                <a:cubicBezTo>
                  <a:pt x="7558496" y="2435705"/>
                  <a:pt x="7399626" y="2374640"/>
                  <a:pt x="7032928" y="2423421"/>
                </a:cubicBezTo>
                <a:cubicBezTo>
                  <a:pt x="6666230" y="2472202"/>
                  <a:pt x="6664133" y="2388508"/>
                  <a:pt x="6330825" y="2423421"/>
                </a:cubicBezTo>
                <a:cubicBezTo>
                  <a:pt x="5997517" y="2458334"/>
                  <a:pt x="6179725" y="2419139"/>
                  <a:pt x="6057124" y="2423421"/>
                </a:cubicBezTo>
                <a:cubicBezTo>
                  <a:pt x="5934523" y="2427703"/>
                  <a:pt x="5705964" y="2408165"/>
                  <a:pt x="5462121" y="2423421"/>
                </a:cubicBezTo>
                <a:cubicBezTo>
                  <a:pt x="5218278" y="2438677"/>
                  <a:pt x="5004568" y="2372705"/>
                  <a:pt x="4760019" y="2423421"/>
                </a:cubicBezTo>
                <a:cubicBezTo>
                  <a:pt x="4515470" y="2474137"/>
                  <a:pt x="4570751" y="2409249"/>
                  <a:pt x="4486318" y="2423421"/>
                </a:cubicBezTo>
                <a:cubicBezTo>
                  <a:pt x="4401885" y="2437593"/>
                  <a:pt x="4052398" y="2376669"/>
                  <a:pt x="3784215" y="2423421"/>
                </a:cubicBezTo>
                <a:cubicBezTo>
                  <a:pt x="3516032" y="2470173"/>
                  <a:pt x="3323301" y="2384757"/>
                  <a:pt x="3189213" y="2423421"/>
                </a:cubicBezTo>
                <a:cubicBezTo>
                  <a:pt x="3055125" y="2462085"/>
                  <a:pt x="2822640" y="2379550"/>
                  <a:pt x="2594210" y="2423421"/>
                </a:cubicBezTo>
                <a:cubicBezTo>
                  <a:pt x="2365780" y="2467292"/>
                  <a:pt x="2139889" y="2375645"/>
                  <a:pt x="1785007" y="2423421"/>
                </a:cubicBezTo>
                <a:cubicBezTo>
                  <a:pt x="1430125" y="2471197"/>
                  <a:pt x="1493784" y="2385436"/>
                  <a:pt x="1404206" y="2423421"/>
                </a:cubicBezTo>
                <a:cubicBezTo>
                  <a:pt x="1314628" y="2461406"/>
                  <a:pt x="1206242" y="2409944"/>
                  <a:pt x="1130504" y="2423421"/>
                </a:cubicBezTo>
                <a:cubicBezTo>
                  <a:pt x="1054766" y="2436898"/>
                  <a:pt x="491633" y="2304186"/>
                  <a:pt x="0" y="2423421"/>
                </a:cubicBezTo>
                <a:cubicBezTo>
                  <a:pt x="-47282" y="2318778"/>
                  <a:pt x="56603" y="2165259"/>
                  <a:pt x="0" y="1914503"/>
                </a:cubicBezTo>
                <a:cubicBezTo>
                  <a:pt x="-56603" y="1663747"/>
                  <a:pt x="55207" y="1631294"/>
                  <a:pt x="0" y="1381350"/>
                </a:cubicBezTo>
                <a:cubicBezTo>
                  <a:pt x="-55207" y="1131406"/>
                  <a:pt x="63728" y="1043296"/>
                  <a:pt x="0" y="848197"/>
                </a:cubicBezTo>
                <a:cubicBezTo>
                  <a:pt x="-63728" y="653098"/>
                  <a:pt x="13736" y="301116"/>
                  <a:pt x="0" y="0"/>
                </a:cubicBezTo>
                <a:close/>
              </a:path>
              <a:path w="10710042" h="2423421" stroke="0" extrusionOk="0">
                <a:moveTo>
                  <a:pt x="0" y="0"/>
                </a:moveTo>
                <a:cubicBezTo>
                  <a:pt x="210783" y="-51663"/>
                  <a:pt x="285747" y="38309"/>
                  <a:pt x="487902" y="0"/>
                </a:cubicBezTo>
                <a:cubicBezTo>
                  <a:pt x="690057" y="-38309"/>
                  <a:pt x="782814" y="58043"/>
                  <a:pt x="975804" y="0"/>
                </a:cubicBezTo>
                <a:cubicBezTo>
                  <a:pt x="1168794" y="-58043"/>
                  <a:pt x="1160759" y="17103"/>
                  <a:pt x="1249505" y="0"/>
                </a:cubicBezTo>
                <a:cubicBezTo>
                  <a:pt x="1338251" y="-17103"/>
                  <a:pt x="1714234" y="15915"/>
                  <a:pt x="2058708" y="0"/>
                </a:cubicBezTo>
                <a:cubicBezTo>
                  <a:pt x="2403182" y="-15915"/>
                  <a:pt x="2472568" y="73849"/>
                  <a:pt x="2867911" y="0"/>
                </a:cubicBezTo>
                <a:cubicBezTo>
                  <a:pt x="3263254" y="-73849"/>
                  <a:pt x="3341375" y="64034"/>
                  <a:pt x="3570014" y="0"/>
                </a:cubicBezTo>
                <a:cubicBezTo>
                  <a:pt x="3798653" y="-64034"/>
                  <a:pt x="4067680" y="16142"/>
                  <a:pt x="4272117" y="0"/>
                </a:cubicBezTo>
                <a:cubicBezTo>
                  <a:pt x="4476554" y="-16142"/>
                  <a:pt x="4556392" y="2612"/>
                  <a:pt x="4652918" y="0"/>
                </a:cubicBezTo>
                <a:cubicBezTo>
                  <a:pt x="4749444" y="-2612"/>
                  <a:pt x="4897187" y="38143"/>
                  <a:pt x="5140820" y="0"/>
                </a:cubicBezTo>
                <a:cubicBezTo>
                  <a:pt x="5384453" y="-38143"/>
                  <a:pt x="5555710" y="56857"/>
                  <a:pt x="5950023" y="0"/>
                </a:cubicBezTo>
                <a:cubicBezTo>
                  <a:pt x="6344336" y="-56857"/>
                  <a:pt x="6591815" y="12802"/>
                  <a:pt x="6759227" y="0"/>
                </a:cubicBezTo>
                <a:cubicBezTo>
                  <a:pt x="6926639" y="-12802"/>
                  <a:pt x="7053052" y="18208"/>
                  <a:pt x="7247128" y="0"/>
                </a:cubicBezTo>
                <a:cubicBezTo>
                  <a:pt x="7441204" y="-18208"/>
                  <a:pt x="7465587" y="26269"/>
                  <a:pt x="7627930" y="0"/>
                </a:cubicBezTo>
                <a:cubicBezTo>
                  <a:pt x="7790273" y="-26269"/>
                  <a:pt x="7766513" y="11788"/>
                  <a:pt x="7901631" y="0"/>
                </a:cubicBezTo>
                <a:cubicBezTo>
                  <a:pt x="8036749" y="-11788"/>
                  <a:pt x="8160187" y="35136"/>
                  <a:pt x="8282432" y="0"/>
                </a:cubicBezTo>
                <a:cubicBezTo>
                  <a:pt x="8404677" y="-35136"/>
                  <a:pt x="8734343" y="89545"/>
                  <a:pt x="9091636" y="0"/>
                </a:cubicBezTo>
                <a:cubicBezTo>
                  <a:pt x="9448929" y="-89545"/>
                  <a:pt x="9345606" y="22978"/>
                  <a:pt x="9579538" y="0"/>
                </a:cubicBezTo>
                <a:cubicBezTo>
                  <a:pt x="9813470" y="-22978"/>
                  <a:pt x="9779308" y="6445"/>
                  <a:pt x="9960339" y="0"/>
                </a:cubicBezTo>
                <a:cubicBezTo>
                  <a:pt x="10141370" y="-6445"/>
                  <a:pt x="10384664" y="25190"/>
                  <a:pt x="10710042" y="0"/>
                </a:cubicBezTo>
                <a:cubicBezTo>
                  <a:pt x="10758596" y="154582"/>
                  <a:pt x="10703534" y="272958"/>
                  <a:pt x="10710042" y="460450"/>
                </a:cubicBezTo>
                <a:cubicBezTo>
                  <a:pt x="10716550" y="647942"/>
                  <a:pt x="10687299" y="732602"/>
                  <a:pt x="10710042" y="872432"/>
                </a:cubicBezTo>
                <a:cubicBezTo>
                  <a:pt x="10732785" y="1012262"/>
                  <a:pt x="10689325" y="1190147"/>
                  <a:pt x="10710042" y="1357116"/>
                </a:cubicBezTo>
                <a:cubicBezTo>
                  <a:pt x="10730759" y="1524085"/>
                  <a:pt x="10665913" y="1608927"/>
                  <a:pt x="10710042" y="1793332"/>
                </a:cubicBezTo>
                <a:cubicBezTo>
                  <a:pt x="10754171" y="1977737"/>
                  <a:pt x="10694289" y="2282878"/>
                  <a:pt x="10710042" y="2423421"/>
                </a:cubicBezTo>
                <a:cubicBezTo>
                  <a:pt x="10555069" y="2426697"/>
                  <a:pt x="10361629" y="2371313"/>
                  <a:pt x="10222140" y="2423421"/>
                </a:cubicBezTo>
                <a:cubicBezTo>
                  <a:pt x="10082651" y="2475529"/>
                  <a:pt x="10053475" y="2391939"/>
                  <a:pt x="9948439" y="2423421"/>
                </a:cubicBezTo>
                <a:cubicBezTo>
                  <a:pt x="9843403" y="2454903"/>
                  <a:pt x="9723228" y="2416703"/>
                  <a:pt x="9567638" y="2423421"/>
                </a:cubicBezTo>
                <a:cubicBezTo>
                  <a:pt x="9412048" y="2430139"/>
                  <a:pt x="9229426" y="2375331"/>
                  <a:pt x="8972635" y="2423421"/>
                </a:cubicBezTo>
                <a:cubicBezTo>
                  <a:pt x="8715844" y="2471511"/>
                  <a:pt x="8666419" y="2366540"/>
                  <a:pt x="8484733" y="2423421"/>
                </a:cubicBezTo>
                <a:cubicBezTo>
                  <a:pt x="8303047" y="2480302"/>
                  <a:pt x="8136430" y="2388943"/>
                  <a:pt x="7996831" y="2423421"/>
                </a:cubicBezTo>
                <a:cubicBezTo>
                  <a:pt x="7857232" y="2457899"/>
                  <a:pt x="7823546" y="2411184"/>
                  <a:pt x="7723130" y="2423421"/>
                </a:cubicBezTo>
                <a:cubicBezTo>
                  <a:pt x="7622714" y="2435658"/>
                  <a:pt x="7321853" y="2392531"/>
                  <a:pt x="7128128" y="2423421"/>
                </a:cubicBezTo>
                <a:cubicBezTo>
                  <a:pt x="6934403" y="2454311"/>
                  <a:pt x="6954491" y="2416395"/>
                  <a:pt x="6854427" y="2423421"/>
                </a:cubicBezTo>
                <a:cubicBezTo>
                  <a:pt x="6754363" y="2430447"/>
                  <a:pt x="6584986" y="2397926"/>
                  <a:pt x="6366525" y="2423421"/>
                </a:cubicBezTo>
                <a:cubicBezTo>
                  <a:pt x="6148064" y="2448916"/>
                  <a:pt x="6132248" y="2405749"/>
                  <a:pt x="5985723" y="2423421"/>
                </a:cubicBezTo>
                <a:cubicBezTo>
                  <a:pt x="5839198" y="2441093"/>
                  <a:pt x="5451844" y="2379079"/>
                  <a:pt x="5176520" y="2423421"/>
                </a:cubicBezTo>
                <a:cubicBezTo>
                  <a:pt x="4901196" y="2467763"/>
                  <a:pt x="4745639" y="2407069"/>
                  <a:pt x="4581518" y="2423421"/>
                </a:cubicBezTo>
                <a:cubicBezTo>
                  <a:pt x="4417397" y="2439773"/>
                  <a:pt x="4107368" y="2385433"/>
                  <a:pt x="3772315" y="2423421"/>
                </a:cubicBezTo>
                <a:cubicBezTo>
                  <a:pt x="3437262" y="2461409"/>
                  <a:pt x="3516667" y="2409947"/>
                  <a:pt x="3284413" y="2423421"/>
                </a:cubicBezTo>
                <a:cubicBezTo>
                  <a:pt x="3052159" y="2436895"/>
                  <a:pt x="2746515" y="2374056"/>
                  <a:pt x="2475210" y="2423421"/>
                </a:cubicBezTo>
                <a:cubicBezTo>
                  <a:pt x="2203905" y="2472786"/>
                  <a:pt x="1881442" y="2377712"/>
                  <a:pt x="1666007" y="2423421"/>
                </a:cubicBezTo>
                <a:cubicBezTo>
                  <a:pt x="1450572" y="2469130"/>
                  <a:pt x="1215352" y="2345927"/>
                  <a:pt x="963904" y="2423421"/>
                </a:cubicBezTo>
                <a:cubicBezTo>
                  <a:pt x="712456" y="2500915"/>
                  <a:pt x="773430" y="2405283"/>
                  <a:pt x="690203" y="2423421"/>
                </a:cubicBezTo>
                <a:cubicBezTo>
                  <a:pt x="606976" y="2441559"/>
                  <a:pt x="197108" y="2411381"/>
                  <a:pt x="0" y="2423421"/>
                </a:cubicBezTo>
                <a:cubicBezTo>
                  <a:pt x="-28891" y="2288000"/>
                  <a:pt x="38652" y="2142339"/>
                  <a:pt x="0" y="1914503"/>
                </a:cubicBezTo>
                <a:cubicBezTo>
                  <a:pt x="-38652" y="1686667"/>
                  <a:pt x="776" y="1579925"/>
                  <a:pt x="0" y="1381350"/>
                </a:cubicBezTo>
                <a:cubicBezTo>
                  <a:pt x="-776" y="1182775"/>
                  <a:pt x="48319" y="1161006"/>
                  <a:pt x="0" y="945134"/>
                </a:cubicBezTo>
                <a:cubicBezTo>
                  <a:pt x="-48319" y="729262"/>
                  <a:pt x="4686" y="679753"/>
                  <a:pt x="0" y="508918"/>
                </a:cubicBezTo>
                <a:cubicBezTo>
                  <a:pt x="-4686" y="338083"/>
                  <a:pt x="43369" y="179055"/>
                  <a:pt x="0" y="0"/>
                </a:cubicBezTo>
                <a:close/>
              </a:path>
            </a:pathLst>
          </a:custGeom>
          <a:solidFill>
            <a:schemeClr val="bg1"/>
          </a:solidFill>
          <a:ln>
            <a:extLst>
              <a:ext uri="{C807C97D-BFC1-408E-A445-0C87EB9F89A2}">
                <ask:lineSketchStyleProps xmlns:ask="http://schemas.microsoft.com/office/drawing/2018/sketchyshapes" sd="2659330716">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r>
              <a:rPr lang="el-GR">
                <a:solidFill>
                  <a:schemeClr val="tx1"/>
                </a:solidFill>
              </a:rPr>
              <a:t>  (</a:t>
            </a:r>
            <a:r>
              <a:rPr lang="el-GR" dirty="0">
                <a:solidFill>
                  <a:schemeClr val="tx1"/>
                </a:solidFill>
              </a:rPr>
              <a:t>α)</a:t>
            </a:r>
          </a:p>
          <a:p>
            <a:r>
              <a:rPr lang="el-GR" dirty="0">
                <a:solidFill>
                  <a:schemeClr val="tx1"/>
                </a:solidFill>
              </a:rPr>
              <a:t>	(β)</a:t>
            </a:r>
          </a:p>
          <a:p>
            <a:pPr lvl="0"/>
            <a:endParaRPr lang="el-GR" dirty="0">
              <a:solidFill>
                <a:schemeClr val="tx1"/>
              </a:solidFill>
            </a:endParaRPr>
          </a:p>
        </p:txBody>
      </p:sp>
    </p:spTree>
    <p:extLst>
      <p:ext uri="{BB962C8B-B14F-4D97-AF65-F5344CB8AC3E}">
        <p14:creationId xmlns:p14="http://schemas.microsoft.com/office/powerpoint/2010/main" val="2819422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FC05F747-0B1E-C95E-EE79-CCAFA72FD6B1}"/>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8FD4635B-07F6-56C7-B688-7D4C63CB9BEB}"/>
              </a:ext>
            </a:extLst>
          </p:cNvPr>
          <p:cNvSpPr/>
          <p:nvPr/>
        </p:nvSpPr>
        <p:spPr>
          <a:xfrm>
            <a:off x="114300" y="487199"/>
            <a:ext cx="11963400" cy="5655721"/>
          </a:xfrm>
          <a:custGeom>
            <a:avLst/>
            <a:gdLst>
              <a:gd name="csX0" fmla="*/ 0 w 11963400"/>
              <a:gd name="csY0" fmla="*/ 942639 h 5655721"/>
              <a:gd name="csX1" fmla="*/ 942639 w 11963400"/>
              <a:gd name="csY1" fmla="*/ 0 h 5655721"/>
              <a:gd name="csX2" fmla="*/ 1333907 w 11963400"/>
              <a:gd name="csY2" fmla="*/ 0 h 5655721"/>
              <a:gd name="csX3" fmla="*/ 1926738 w 11963400"/>
              <a:gd name="csY3" fmla="*/ 0 h 5655721"/>
              <a:gd name="csX4" fmla="*/ 2418787 w 11963400"/>
              <a:gd name="csY4" fmla="*/ 0 h 5655721"/>
              <a:gd name="csX5" fmla="*/ 2810056 w 11963400"/>
              <a:gd name="csY5" fmla="*/ 0 h 5655721"/>
              <a:gd name="csX6" fmla="*/ 3302105 w 11963400"/>
              <a:gd name="csY6" fmla="*/ 0 h 5655721"/>
              <a:gd name="csX7" fmla="*/ 3894936 w 11963400"/>
              <a:gd name="csY7" fmla="*/ 0 h 5655721"/>
              <a:gd name="csX8" fmla="*/ 4689329 w 11963400"/>
              <a:gd name="csY8" fmla="*/ 0 h 5655721"/>
              <a:gd name="csX9" fmla="*/ 5080597 w 11963400"/>
              <a:gd name="csY9" fmla="*/ 0 h 5655721"/>
              <a:gd name="csX10" fmla="*/ 5371084 w 11963400"/>
              <a:gd name="csY10" fmla="*/ 0 h 5655721"/>
              <a:gd name="csX11" fmla="*/ 5661571 w 11963400"/>
              <a:gd name="csY11" fmla="*/ 0 h 5655721"/>
              <a:gd name="csX12" fmla="*/ 6355183 w 11963400"/>
              <a:gd name="csY12" fmla="*/ 0 h 5655721"/>
              <a:gd name="csX13" fmla="*/ 7048795 w 11963400"/>
              <a:gd name="csY13" fmla="*/ 0 h 5655721"/>
              <a:gd name="csX14" fmla="*/ 7540845 w 11963400"/>
              <a:gd name="csY14" fmla="*/ 0 h 5655721"/>
              <a:gd name="csX15" fmla="*/ 8032894 w 11963400"/>
              <a:gd name="csY15" fmla="*/ 0 h 5655721"/>
              <a:gd name="csX16" fmla="*/ 8323381 w 11963400"/>
              <a:gd name="csY16" fmla="*/ 0 h 5655721"/>
              <a:gd name="csX17" fmla="*/ 8613868 w 11963400"/>
              <a:gd name="csY17" fmla="*/ 0 h 5655721"/>
              <a:gd name="csX18" fmla="*/ 9408261 w 11963400"/>
              <a:gd name="csY18" fmla="*/ 0 h 5655721"/>
              <a:gd name="csX19" fmla="*/ 10001092 w 11963400"/>
              <a:gd name="csY19" fmla="*/ 0 h 5655721"/>
              <a:gd name="csX20" fmla="*/ 10291579 w 11963400"/>
              <a:gd name="csY20" fmla="*/ 0 h 5655721"/>
              <a:gd name="csX21" fmla="*/ 11020761 w 11963400"/>
              <a:gd name="csY21" fmla="*/ 0 h 5655721"/>
              <a:gd name="csX22" fmla="*/ 11963400 w 11963400"/>
              <a:gd name="csY22" fmla="*/ 942639 h 5655721"/>
              <a:gd name="csX23" fmla="*/ 11963400 w 11963400"/>
              <a:gd name="csY23" fmla="*/ 1481274 h 5655721"/>
              <a:gd name="csX24" fmla="*/ 11963400 w 11963400"/>
              <a:gd name="csY24" fmla="*/ 2095317 h 5655721"/>
              <a:gd name="csX25" fmla="*/ 11963400 w 11963400"/>
              <a:gd name="csY25" fmla="*/ 2709361 h 5655721"/>
              <a:gd name="csX26" fmla="*/ 11963400 w 11963400"/>
              <a:gd name="csY26" fmla="*/ 3172587 h 5655721"/>
              <a:gd name="csX27" fmla="*/ 11963400 w 11963400"/>
              <a:gd name="csY27" fmla="*/ 3673517 h 5655721"/>
              <a:gd name="csX28" fmla="*/ 11963400 w 11963400"/>
              <a:gd name="csY28" fmla="*/ 4174447 h 5655721"/>
              <a:gd name="csX29" fmla="*/ 11963400 w 11963400"/>
              <a:gd name="csY29" fmla="*/ 4713082 h 5655721"/>
              <a:gd name="csX30" fmla="*/ 11020761 w 11963400"/>
              <a:gd name="csY30" fmla="*/ 5655721 h 5655721"/>
              <a:gd name="csX31" fmla="*/ 10629493 w 11963400"/>
              <a:gd name="csY31" fmla="*/ 5655721 h 5655721"/>
              <a:gd name="csX32" fmla="*/ 10238224 w 11963400"/>
              <a:gd name="csY32" fmla="*/ 5655721 h 5655721"/>
              <a:gd name="csX33" fmla="*/ 9846956 w 11963400"/>
              <a:gd name="csY33" fmla="*/ 5655721 h 5655721"/>
              <a:gd name="csX34" fmla="*/ 9254125 w 11963400"/>
              <a:gd name="csY34" fmla="*/ 5655721 h 5655721"/>
              <a:gd name="csX35" fmla="*/ 8963638 w 11963400"/>
              <a:gd name="csY35" fmla="*/ 5655721 h 5655721"/>
              <a:gd name="csX36" fmla="*/ 8270027 w 11963400"/>
              <a:gd name="csY36" fmla="*/ 5655721 h 5655721"/>
              <a:gd name="csX37" fmla="*/ 7475633 w 11963400"/>
              <a:gd name="csY37" fmla="*/ 5655721 h 5655721"/>
              <a:gd name="csX38" fmla="*/ 6681240 w 11963400"/>
              <a:gd name="csY38" fmla="*/ 5655721 h 5655721"/>
              <a:gd name="csX39" fmla="*/ 6189191 w 11963400"/>
              <a:gd name="csY39" fmla="*/ 5655721 h 5655721"/>
              <a:gd name="csX40" fmla="*/ 5596360 w 11963400"/>
              <a:gd name="csY40" fmla="*/ 5655721 h 5655721"/>
              <a:gd name="csX41" fmla="*/ 5205092 w 11963400"/>
              <a:gd name="csY41" fmla="*/ 5655721 h 5655721"/>
              <a:gd name="csX42" fmla="*/ 4511480 w 11963400"/>
              <a:gd name="csY42" fmla="*/ 5655721 h 5655721"/>
              <a:gd name="csX43" fmla="*/ 4220993 w 11963400"/>
              <a:gd name="csY43" fmla="*/ 5655721 h 5655721"/>
              <a:gd name="csX44" fmla="*/ 3628162 w 11963400"/>
              <a:gd name="csY44" fmla="*/ 5655721 h 5655721"/>
              <a:gd name="csX45" fmla="*/ 3236894 w 11963400"/>
              <a:gd name="csY45" fmla="*/ 5655721 h 5655721"/>
              <a:gd name="csX46" fmla="*/ 2442501 w 11963400"/>
              <a:gd name="csY46" fmla="*/ 5655721 h 5655721"/>
              <a:gd name="csX47" fmla="*/ 1950451 w 11963400"/>
              <a:gd name="csY47" fmla="*/ 5655721 h 5655721"/>
              <a:gd name="csX48" fmla="*/ 942639 w 11963400"/>
              <a:gd name="csY48" fmla="*/ 5655721 h 5655721"/>
              <a:gd name="csX49" fmla="*/ 0 w 11963400"/>
              <a:gd name="csY49" fmla="*/ 4713082 h 5655721"/>
              <a:gd name="csX50" fmla="*/ 0 w 11963400"/>
              <a:gd name="csY50" fmla="*/ 4212152 h 5655721"/>
              <a:gd name="csX51" fmla="*/ 0 w 11963400"/>
              <a:gd name="csY51" fmla="*/ 3598108 h 5655721"/>
              <a:gd name="csX52" fmla="*/ 0 w 11963400"/>
              <a:gd name="csY52" fmla="*/ 3134882 h 5655721"/>
              <a:gd name="csX53" fmla="*/ 0 w 11963400"/>
              <a:gd name="csY53" fmla="*/ 2520839 h 5655721"/>
              <a:gd name="csX54" fmla="*/ 0 w 11963400"/>
              <a:gd name="csY54" fmla="*/ 2057613 h 5655721"/>
              <a:gd name="csX55" fmla="*/ 0 w 11963400"/>
              <a:gd name="csY55" fmla="*/ 1594387 h 5655721"/>
              <a:gd name="csX56" fmla="*/ 0 w 11963400"/>
              <a:gd name="csY56" fmla="*/ 942639 h 56557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5655721" fill="none" extrusionOk="0">
                <a:moveTo>
                  <a:pt x="0" y="942639"/>
                </a:moveTo>
                <a:cubicBezTo>
                  <a:pt x="-19729" y="423525"/>
                  <a:pt x="266046" y="-6705"/>
                  <a:pt x="942639" y="0"/>
                </a:cubicBezTo>
                <a:cubicBezTo>
                  <a:pt x="1058855" y="-8652"/>
                  <a:pt x="1211488" y="11883"/>
                  <a:pt x="1333907" y="0"/>
                </a:cubicBezTo>
                <a:cubicBezTo>
                  <a:pt x="1456326" y="-11883"/>
                  <a:pt x="1703245" y="42449"/>
                  <a:pt x="1926738" y="0"/>
                </a:cubicBezTo>
                <a:cubicBezTo>
                  <a:pt x="2150231" y="-42449"/>
                  <a:pt x="2206100" y="8188"/>
                  <a:pt x="2418787" y="0"/>
                </a:cubicBezTo>
                <a:cubicBezTo>
                  <a:pt x="2631474" y="-8188"/>
                  <a:pt x="2640908" y="44701"/>
                  <a:pt x="2810056" y="0"/>
                </a:cubicBezTo>
                <a:cubicBezTo>
                  <a:pt x="2979204" y="-44701"/>
                  <a:pt x="3146903" y="415"/>
                  <a:pt x="3302105" y="0"/>
                </a:cubicBezTo>
                <a:cubicBezTo>
                  <a:pt x="3457307" y="-415"/>
                  <a:pt x="3757752" y="35372"/>
                  <a:pt x="3894936" y="0"/>
                </a:cubicBezTo>
                <a:cubicBezTo>
                  <a:pt x="4032120" y="-35372"/>
                  <a:pt x="4472576" y="26392"/>
                  <a:pt x="4689329" y="0"/>
                </a:cubicBezTo>
                <a:cubicBezTo>
                  <a:pt x="4906082" y="-26392"/>
                  <a:pt x="4920105" y="26778"/>
                  <a:pt x="5080597" y="0"/>
                </a:cubicBezTo>
                <a:cubicBezTo>
                  <a:pt x="5241089" y="-26778"/>
                  <a:pt x="5256646" y="5483"/>
                  <a:pt x="5371084" y="0"/>
                </a:cubicBezTo>
                <a:cubicBezTo>
                  <a:pt x="5485522" y="-5483"/>
                  <a:pt x="5526416" y="4543"/>
                  <a:pt x="5661571" y="0"/>
                </a:cubicBezTo>
                <a:cubicBezTo>
                  <a:pt x="5796726" y="-4543"/>
                  <a:pt x="6016856" y="60948"/>
                  <a:pt x="6355183" y="0"/>
                </a:cubicBezTo>
                <a:cubicBezTo>
                  <a:pt x="6693510" y="-60948"/>
                  <a:pt x="6848935" y="18871"/>
                  <a:pt x="7048795" y="0"/>
                </a:cubicBezTo>
                <a:cubicBezTo>
                  <a:pt x="7248655" y="-18871"/>
                  <a:pt x="7296045" y="31001"/>
                  <a:pt x="7540845" y="0"/>
                </a:cubicBezTo>
                <a:cubicBezTo>
                  <a:pt x="7785645" y="-31001"/>
                  <a:pt x="7851101" y="57595"/>
                  <a:pt x="8032894" y="0"/>
                </a:cubicBezTo>
                <a:cubicBezTo>
                  <a:pt x="8214687" y="-57595"/>
                  <a:pt x="8204024" y="2000"/>
                  <a:pt x="8323381" y="0"/>
                </a:cubicBezTo>
                <a:cubicBezTo>
                  <a:pt x="8442738" y="-2000"/>
                  <a:pt x="8510381" y="31693"/>
                  <a:pt x="8613868" y="0"/>
                </a:cubicBezTo>
                <a:cubicBezTo>
                  <a:pt x="8717355" y="-31693"/>
                  <a:pt x="9104329" y="52980"/>
                  <a:pt x="9408261" y="0"/>
                </a:cubicBezTo>
                <a:cubicBezTo>
                  <a:pt x="9712193" y="-52980"/>
                  <a:pt x="9856649" y="2310"/>
                  <a:pt x="10001092" y="0"/>
                </a:cubicBezTo>
                <a:cubicBezTo>
                  <a:pt x="10145535" y="-2310"/>
                  <a:pt x="10168195" y="18794"/>
                  <a:pt x="10291579" y="0"/>
                </a:cubicBezTo>
                <a:cubicBezTo>
                  <a:pt x="10414963" y="-18794"/>
                  <a:pt x="10712800" y="24998"/>
                  <a:pt x="11020761" y="0"/>
                </a:cubicBezTo>
                <a:cubicBezTo>
                  <a:pt x="11463650" y="-8397"/>
                  <a:pt x="11945100" y="433905"/>
                  <a:pt x="11963400" y="942639"/>
                </a:cubicBezTo>
                <a:cubicBezTo>
                  <a:pt x="12011024" y="1203692"/>
                  <a:pt x="11939430" y="1256258"/>
                  <a:pt x="11963400" y="1481274"/>
                </a:cubicBezTo>
                <a:cubicBezTo>
                  <a:pt x="11987370" y="1706291"/>
                  <a:pt x="11941910" y="1865448"/>
                  <a:pt x="11963400" y="2095317"/>
                </a:cubicBezTo>
                <a:cubicBezTo>
                  <a:pt x="11984890" y="2325186"/>
                  <a:pt x="11952602" y="2556556"/>
                  <a:pt x="11963400" y="2709361"/>
                </a:cubicBezTo>
                <a:cubicBezTo>
                  <a:pt x="11974198" y="2862166"/>
                  <a:pt x="11946413" y="2945370"/>
                  <a:pt x="11963400" y="3172587"/>
                </a:cubicBezTo>
                <a:cubicBezTo>
                  <a:pt x="11980387" y="3399804"/>
                  <a:pt x="11933790" y="3439721"/>
                  <a:pt x="11963400" y="3673517"/>
                </a:cubicBezTo>
                <a:cubicBezTo>
                  <a:pt x="11993010" y="3907313"/>
                  <a:pt x="11952912" y="4054343"/>
                  <a:pt x="11963400" y="4174447"/>
                </a:cubicBezTo>
                <a:cubicBezTo>
                  <a:pt x="11973888" y="4294551"/>
                  <a:pt x="11955749" y="4590268"/>
                  <a:pt x="11963400" y="4713082"/>
                </a:cubicBezTo>
                <a:cubicBezTo>
                  <a:pt x="11887731" y="5276398"/>
                  <a:pt x="11537571" y="5678910"/>
                  <a:pt x="11020761" y="5655721"/>
                </a:cubicBezTo>
                <a:cubicBezTo>
                  <a:pt x="10892116" y="5656267"/>
                  <a:pt x="10806999" y="5615367"/>
                  <a:pt x="10629493" y="5655721"/>
                </a:cubicBezTo>
                <a:cubicBezTo>
                  <a:pt x="10451987" y="5696075"/>
                  <a:pt x="10324034" y="5644601"/>
                  <a:pt x="10238224" y="5655721"/>
                </a:cubicBezTo>
                <a:cubicBezTo>
                  <a:pt x="10152414" y="5666841"/>
                  <a:pt x="10003403" y="5654465"/>
                  <a:pt x="9846956" y="5655721"/>
                </a:cubicBezTo>
                <a:cubicBezTo>
                  <a:pt x="9690509" y="5656977"/>
                  <a:pt x="9436261" y="5613698"/>
                  <a:pt x="9254125" y="5655721"/>
                </a:cubicBezTo>
                <a:cubicBezTo>
                  <a:pt x="9071989" y="5697744"/>
                  <a:pt x="9095540" y="5641262"/>
                  <a:pt x="8963638" y="5655721"/>
                </a:cubicBezTo>
                <a:cubicBezTo>
                  <a:pt x="8831736" y="5670180"/>
                  <a:pt x="8485873" y="5618017"/>
                  <a:pt x="8270027" y="5655721"/>
                </a:cubicBezTo>
                <a:cubicBezTo>
                  <a:pt x="8054181" y="5693425"/>
                  <a:pt x="7844764" y="5560491"/>
                  <a:pt x="7475633" y="5655721"/>
                </a:cubicBezTo>
                <a:cubicBezTo>
                  <a:pt x="7106502" y="5750951"/>
                  <a:pt x="6864805" y="5601601"/>
                  <a:pt x="6681240" y="5655721"/>
                </a:cubicBezTo>
                <a:cubicBezTo>
                  <a:pt x="6497675" y="5709841"/>
                  <a:pt x="6384023" y="5635690"/>
                  <a:pt x="6189191" y="5655721"/>
                </a:cubicBezTo>
                <a:cubicBezTo>
                  <a:pt x="5994359" y="5675752"/>
                  <a:pt x="5720702" y="5600110"/>
                  <a:pt x="5596360" y="5655721"/>
                </a:cubicBezTo>
                <a:cubicBezTo>
                  <a:pt x="5472018" y="5711332"/>
                  <a:pt x="5353898" y="5617886"/>
                  <a:pt x="5205092" y="5655721"/>
                </a:cubicBezTo>
                <a:cubicBezTo>
                  <a:pt x="5056286" y="5693556"/>
                  <a:pt x="4721062" y="5578540"/>
                  <a:pt x="4511480" y="5655721"/>
                </a:cubicBezTo>
                <a:cubicBezTo>
                  <a:pt x="4301898" y="5732902"/>
                  <a:pt x="4279929" y="5637217"/>
                  <a:pt x="4220993" y="5655721"/>
                </a:cubicBezTo>
                <a:cubicBezTo>
                  <a:pt x="4162057" y="5674225"/>
                  <a:pt x="3797936" y="5587938"/>
                  <a:pt x="3628162" y="5655721"/>
                </a:cubicBezTo>
                <a:cubicBezTo>
                  <a:pt x="3458388" y="5723504"/>
                  <a:pt x="3335276" y="5618478"/>
                  <a:pt x="3236894" y="5655721"/>
                </a:cubicBezTo>
                <a:cubicBezTo>
                  <a:pt x="3138512" y="5692964"/>
                  <a:pt x="2690396" y="5569724"/>
                  <a:pt x="2442501" y="5655721"/>
                </a:cubicBezTo>
                <a:cubicBezTo>
                  <a:pt x="2194606" y="5741718"/>
                  <a:pt x="2100080" y="5623788"/>
                  <a:pt x="1950451" y="5655721"/>
                </a:cubicBezTo>
                <a:cubicBezTo>
                  <a:pt x="1800822" y="5687654"/>
                  <a:pt x="1437369" y="5622316"/>
                  <a:pt x="942639" y="5655721"/>
                </a:cubicBezTo>
                <a:cubicBezTo>
                  <a:pt x="419793" y="5720518"/>
                  <a:pt x="-70205" y="5273751"/>
                  <a:pt x="0" y="4713082"/>
                </a:cubicBezTo>
                <a:cubicBezTo>
                  <a:pt x="-20284" y="4515474"/>
                  <a:pt x="33429" y="4316167"/>
                  <a:pt x="0" y="4212152"/>
                </a:cubicBezTo>
                <a:cubicBezTo>
                  <a:pt x="-33429" y="4108137"/>
                  <a:pt x="22367" y="3833409"/>
                  <a:pt x="0" y="3598108"/>
                </a:cubicBezTo>
                <a:cubicBezTo>
                  <a:pt x="-22367" y="3362807"/>
                  <a:pt x="4583" y="3286513"/>
                  <a:pt x="0" y="3134882"/>
                </a:cubicBezTo>
                <a:cubicBezTo>
                  <a:pt x="-4583" y="2983251"/>
                  <a:pt x="68049" y="2676206"/>
                  <a:pt x="0" y="2520839"/>
                </a:cubicBezTo>
                <a:cubicBezTo>
                  <a:pt x="-68049" y="2365472"/>
                  <a:pt x="45551" y="2233136"/>
                  <a:pt x="0" y="2057613"/>
                </a:cubicBezTo>
                <a:cubicBezTo>
                  <a:pt x="-45551" y="1882090"/>
                  <a:pt x="33161" y="1770719"/>
                  <a:pt x="0" y="1594387"/>
                </a:cubicBezTo>
                <a:cubicBezTo>
                  <a:pt x="-33161" y="1418055"/>
                  <a:pt x="17073" y="1215644"/>
                  <a:pt x="0" y="942639"/>
                </a:cubicBezTo>
                <a:close/>
              </a:path>
              <a:path w="11963400" h="5655721" stroke="0" extrusionOk="0">
                <a:moveTo>
                  <a:pt x="0" y="942639"/>
                </a:moveTo>
                <a:cubicBezTo>
                  <a:pt x="17377" y="409039"/>
                  <a:pt x="426261" y="-52682"/>
                  <a:pt x="942639" y="0"/>
                </a:cubicBezTo>
                <a:cubicBezTo>
                  <a:pt x="1221980" y="-72090"/>
                  <a:pt x="1485105" y="34073"/>
                  <a:pt x="1636251" y="0"/>
                </a:cubicBezTo>
                <a:cubicBezTo>
                  <a:pt x="1787397" y="-34073"/>
                  <a:pt x="1946833" y="10015"/>
                  <a:pt x="2027519" y="0"/>
                </a:cubicBezTo>
                <a:cubicBezTo>
                  <a:pt x="2108205" y="-10015"/>
                  <a:pt x="2543961" y="59200"/>
                  <a:pt x="2721131" y="0"/>
                </a:cubicBezTo>
                <a:cubicBezTo>
                  <a:pt x="2898301" y="-59200"/>
                  <a:pt x="3171983" y="50554"/>
                  <a:pt x="3414743" y="0"/>
                </a:cubicBezTo>
                <a:cubicBezTo>
                  <a:pt x="3657503" y="-50554"/>
                  <a:pt x="3623572" y="3058"/>
                  <a:pt x="3806011" y="0"/>
                </a:cubicBezTo>
                <a:cubicBezTo>
                  <a:pt x="3988450" y="-3058"/>
                  <a:pt x="4014370" y="36597"/>
                  <a:pt x="4197280" y="0"/>
                </a:cubicBezTo>
                <a:cubicBezTo>
                  <a:pt x="4380190" y="-36597"/>
                  <a:pt x="4747568" y="34786"/>
                  <a:pt x="4991673" y="0"/>
                </a:cubicBezTo>
                <a:cubicBezTo>
                  <a:pt x="5235778" y="-34786"/>
                  <a:pt x="5227648" y="16666"/>
                  <a:pt x="5382941" y="0"/>
                </a:cubicBezTo>
                <a:cubicBezTo>
                  <a:pt x="5538234" y="-16666"/>
                  <a:pt x="5947230" y="64082"/>
                  <a:pt x="6177334" y="0"/>
                </a:cubicBezTo>
                <a:cubicBezTo>
                  <a:pt x="6407438" y="-64082"/>
                  <a:pt x="6448709" y="1684"/>
                  <a:pt x="6669384" y="0"/>
                </a:cubicBezTo>
                <a:cubicBezTo>
                  <a:pt x="6890059" y="-1684"/>
                  <a:pt x="6993209" y="29932"/>
                  <a:pt x="7161433" y="0"/>
                </a:cubicBezTo>
                <a:cubicBezTo>
                  <a:pt x="7329657" y="-29932"/>
                  <a:pt x="7469016" y="39045"/>
                  <a:pt x="7754264" y="0"/>
                </a:cubicBezTo>
                <a:cubicBezTo>
                  <a:pt x="8039512" y="-39045"/>
                  <a:pt x="8063819" y="4827"/>
                  <a:pt x="8145532" y="0"/>
                </a:cubicBezTo>
                <a:cubicBezTo>
                  <a:pt x="8227245" y="-4827"/>
                  <a:pt x="8658130" y="46077"/>
                  <a:pt x="8839144" y="0"/>
                </a:cubicBezTo>
                <a:cubicBezTo>
                  <a:pt x="9020158" y="-46077"/>
                  <a:pt x="9069918" y="28648"/>
                  <a:pt x="9230412" y="0"/>
                </a:cubicBezTo>
                <a:cubicBezTo>
                  <a:pt x="9390906" y="-28648"/>
                  <a:pt x="9539519" y="9303"/>
                  <a:pt x="9722462" y="0"/>
                </a:cubicBezTo>
                <a:cubicBezTo>
                  <a:pt x="9905405" y="-9303"/>
                  <a:pt x="9936978" y="29972"/>
                  <a:pt x="10012949" y="0"/>
                </a:cubicBezTo>
                <a:cubicBezTo>
                  <a:pt x="10088920" y="-29972"/>
                  <a:pt x="10287759" y="30300"/>
                  <a:pt x="10404217" y="0"/>
                </a:cubicBezTo>
                <a:cubicBezTo>
                  <a:pt x="10520675" y="-30300"/>
                  <a:pt x="10854867" y="17744"/>
                  <a:pt x="11020761" y="0"/>
                </a:cubicBezTo>
                <a:cubicBezTo>
                  <a:pt x="11582638" y="-1757"/>
                  <a:pt x="11882281" y="334496"/>
                  <a:pt x="11963400" y="942639"/>
                </a:cubicBezTo>
                <a:cubicBezTo>
                  <a:pt x="11989794" y="1124506"/>
                  <a:pt x="11955165" y="1279644"/>
                  <a:pt x="11963400" y="1368160"/>
                </a:cubicBezTo>
                <a:cubicBezTo>
                  <a:pt x="11971635" y="1456676"/>
                  <a:pt x="11931538" y="1775377"/>
                  <a:pt x="11963400" y="1982204"/>
                </a:cubicBezTo>
                <a:cubicBezTo>
                  <a:pt x="11995262" y="2189031"/>
                  <a:pt x="11956091" y="2338972"/>
                  <a:pt x="11963400" y="2483134"/>
                </a:cubicBezTo>
                <a:cubicBezTo>
                  <a:pt x="11970709" y="2627296"/>
                  <a:pt x="11950193" y="2718297"/>
                  <a:pt x="11963400" y="2908656"/>
                </a:cubicBezTo>
                <a:cubicBezTo>
                  <a:pt x="11976607" y="3099015"/>
                  <a:pt x="11947104" y="3276166"/>
                  <a:pt x="11963400" y="3447290"/>
                </a:cubicBezTo>
                <a:cubicBezTo>
                  <a:pt x="11979696" y="3618414"/>
                  <a:pt x="11903225" y="3845858"/>
                  <a:pt x="11963400" y="3985925"/>
                </a:cubicBezTo>
                <a:cubicBezTo>
                  <a:pt x="12023575" y="4125993"/>
                  <a:pt x="11955480" y="4489369"/>
                  <a:pt x="11963400" y="4713082"/>
                </a:cubicBezTo>
                <a:cubicBezTo>
                  <a:pt x="11972297" y="5160121"/>
                  <a:pt x="11588286" y="5705727"/>
                  <a:pt x="11020761" y="5655721"/>
                </a:cubicBezTo>
                <a:cubicBezTo>
                  <a:pt x="10916110" y="5687506"/>
                  <a:pt x="10729250" y="5630359"/>
                  <a:pt x="10629493" y="5655721"/>
                </a:cubicBezTo>
                <a:cubicBezTo>
                  <a:pt x="10529736" y="5681083"/>
                  <a:pt x="10314164" y="5600478"/>
                  <a:pt x="10036662" y="5655721"/>
                </a:cubicBezTo>
                <a:cubicBezTo>
                  <a:pt x="9759160" y="5710964"/>
                  <a:pt x="9686192" y="5650063"/>
                  <a:pt x="9544613" y="5655721"/>
                </a:cubicBezTo>
                <a:cubicBezTo>
                  <a:pt x="9403034" y="5661379"/>
                  <a:pt x="9306595" y="5616655"/>
                  <a:pt x="9153344" y="5655721"/>
                </a:cubicBezTo>
                <a:cubicBezTo>
                  <a:pt x="9000093" y="5694787"/>
                  <a:pt x="8876983" y="5648768"/>
                  <a:pt x="8762076" y="5655721"/>
                </a:cubicBezTo>
                <a:cubicBezTo>
                  <a:pt x="8647169" y="5662674"/>
                  <a:pt x="8393066" y="5609288"/>
                  <a:pt x="8270027" y="5655721"/>
                </a:cubicBezTo>
                <a:cubicBezTo>
                  <a:pt x="8146988" y="5702154"/>
                  <a:pt x="7834617" y="5588125"/>
                  <a:pt x="7677196" y="5655721"/>
                </a:cubicBezTo>
                <a:cubicBezTo>
                  <a:pt x="7519775" y="5723317"/>
                  <a:pt x="7100742" y="5585113"/>
                  <a:pt x="6882803" y="5655721"/>
                </a:cubicBezTo>
                <a:cubicBezTo>
                  <a:pt x="6664864" y="5726329"/>
                  <a:pt x="6391590" y="5629502"/>
                  <a:pt x="6189191" y="5655721"/>
                </a:cubicBezTo>
                <a:cubicBezTo>
                  <a:pt x="5986792" y="5681940"/>
                  <a:pt x="6019810" y="5628104"/>
                  <a:pt x="5898704" y="5655721"/>
                </a:cubicBezTo>
                <a:cubicBezTo>
                  <a:pt x="5777598" y="5683338"/>
                  <a:pt x="5649243" y="5606471"/>
                  <a:pt x="5406654" y="5655721"/>
                </a:cubicBezTo>
                <a:cubicBezTo>
                  <a:pt x="5164065" y="5704971"/>
                  <a:pt x="4940767" y="5614942"/>
                  <a:pt x="4612261" y="5655721"/>
                </a:cubicBezTo>
                <a:cubicBezTo>
                  <a:pt x="4283755" y="5696500"/>
                  <a:pt x="4426203" y="5653536"/>
                  <a:pt x="4321774" y="5655721"/>
                </a:cubicBezTo>
                <a:cubicBezTo>
                  <a:pt x="4217345" y="5657906"/>
                  <a:pt x="3966373" y="5589043"/>
                  <a:pt x="3728943" y="5655721"/>
                </a:cubicBezTo>
                <a:cubicBezTo>
                  <a:pt x="3491513" y="5722399"/>
                  <a:pt x="3430470" y="5612426"/>
                  <a:pt x="3337675" y="5655721"/>
                </a:cubicBezTo>
                <a:cubicBezTo>
                  <a:pt x="3244880" y="5699016"/>
                  <a:pt x="3126132" y="5648910"/>
                  <a:pt x="2946407" y="5655721"/>
                </a:cubicBezTo>
                <a:cubicBezTo>
                  <a:pt x="2766682" y="5662532"/>
                  <a:pt x="2731372" y="5639208"/>
                  <a:pt x="2655920" y="5655721"/>
                </a:cubicBezTo>
                <a:cubicBezTo>
                  <a:pt x="2580468" y="5672234"/>
                  <a:pt x="2506647" y="5626174"/>
                  <a:pt x="2365433" y="5655721"/>
                </a:cubicBezTo>
                <a:cubicBezTo>
                  <a:pt x="2224219" y="5685268"/>
                  <a:pt x="2147116" y="5638513"/>
                  <a:pt x="2074946" y="5655721"/>
                </a:cubicBezTo>
                <a:cubicBezTo>
                  <a:pt x="2002776" y="5672929"/>
                  <a:pt x="1803463" y="5616755"/>
                  <a:pt x="1683677" y="5655721"/>
                </a:cubicBezTo>
                <a:cubicBezTo>
                  <a:pt x="1563891" y="5694687"/>
                  <a:pt x="1176908" y="5627801"/>
                  <a:pt x="942639" y="5655721"/>
                </a:cubicBezTo>
                <a:cubicBezTo>
                  <a:pt x="374653" y="5508903"/>
                  <a:pt x="-65748" y="5168569"/>
                  <a:pt x="0" y="4713082"/>
                </a:cubicBezTo>
                <a:cubicBezTo>
                  <a:pt x="-14917" y="4439073"/>
                  <a:pt x="19542" y="4257224"/>
                  <a:pt x="0" y="4099038"/>
                </a:cubicBezTo>
                <a:cubicBezTo>
                  <a:pt x="-19542" y="3940852"/>
                  <a:pt x="38218" y="3829573"/>
                  <a:pt x="0" y="3673517"/>
                </a:cubicBezTo>
                <a:cubicBezTo>
                  <a:pt x="-38218" y="3517461"/>
                  <a:pt x="61503" y="3392595"/>
                  <a:pt x="0" y="3134882"/>
                </a:cubicBezTo>
                <a:cubicBezTo>
                  <a:pt x="-61503" y="2877170"/>
                  <a:pt x="1381" y="2821063"/>
                  <a:pt x="0" y="2596248"/>
                </a:cubicBezTo>
                <a:cubicBezTo>
                  <a:pt x="-1381" y="2371433"/>
                  <a:pt x="39105" y="2324374"/>
                  <a:pt x="0" y="2170726"/>
                </a:cubicBezTo>
                <a:cubicBezTo>
                  <a:pt x="-39105" y="2017078"/>
                  <a:pt x="50951" y="1816887"/>
                  <a:pt x="0" y="1669796"/>
                </a:cubicBezTo>
                <a:cubicBezTo>
                  <a:pt x="-50951" y="1522705"/>
                  <a:pt x="84139" y="1290456"/>
                  <a:pt x="0" y="942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 name="Ορθογώνιο: Στρογγύλεμα γωνιών 4">
            <a:extLst>
              <a:ext uri="{FF2B5EF4-FFF2-40B4-BE49-F238E27FC236}">
                <a16:creationId xmlns:a16="http://schemas.microsoft.com/office/drawing/2014/main" id="{2F4A92A7-64C3-E61A-568A-AC4A06DFA374}"/>
              </a:ext>
            </a:extLst>
          </p:cNvPr>
          <p:cNvSpPr/>
          <p:nvPr/>
        </p:nvSpPr>
        <p:spPr>
          <a:xfrm>
            <a:off x="1690006" y="715080"/>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 Α’ ΓΥΜΝΑΣΙΟΥ </a:t>
            </a:r>
          </a:p>
        </p:txBody>
      </p:sp>
      <p:sp>
        <p:nvSpPr>
          <p:cNvPr id="9" name="Ορθογώνιο: Στρογγύλεμα γωνιών 8">
            <a:extLst>
              <a:ext uri="{FF2B5EF4-FFF2-40B4-BE49-F238E27FC236}">
                <a16:creationId xmlns:a16="http://schemas.microsoft.com/office/drawing/2014/main" id="{80AC7119-6465-0022-A372-59C4A4B54F39}"/>
              </a:ext>
            </a:extLst>
          </p:cNvPr>
          <p:cNvSpPr/>
          <p:nvPr/>
        </p:nvSpPr>
        <p:spPr>
          <a:xfrm>
            <a:off x="658582" y="1496786"/>
            <a:ext cx="5350332" cy="2307178"/>
          </a:xfrm>
          <a:custGeom>
            <a:avLst/>
            <a:gdLst>
              <a:gd name="csX0" fmla="*/ 0 w 5350332"/>
              <a:gd name="csY0" fmla="*/ 384537 h 2307178"/>
              <a:gd name="csX1" fmla="*/ 384537 w 5350332"/>
              <a:gd name="csY1" fmla="*/ 0 h 2307178"/>
              <a:gd name="csX2" fmla="*/ 865569 w 5350332"/>
              <a:gd name="csY2" fmla="*/ 0 h 2307178"/>
              <a:gd name="csX3" fmla="*/ 1438226 w 5350332"/>
              <a:gd name="csY3" fmla="*/ 0 h 2307178"/>
              <a:gd name="csX4" fmla="*/ 1965071 w 5350332"/>
              <a:gd name="csY4" fmla="*/ 0 h 2307178"/>
              <a:gd name="csX5" fmla="*/ 2446103 w 5350332"/>
              <a:gd name="csY5" fmla="*/ 0 h 2307178"/>
              <a:gd name="csX6" fmla="*/ 2927135 w 5350332"/>
              <a:gd name="csY6" fmla="*/ 0 h 2307178"/>
              <a:gd name="csX7" fmla="*/ 3453980 w 5350332"/>
              <a:gd name="csY7" fmla="*/ 0 h 2307178"/>
              <a:gd name="csX8" fmla="*/ 4026637 w 5350332"/>
              <a:gd name="csY8" fmla="*/ 0 h 2307178"/>
              <a:gd name="csX9" fmla="*/ 4965795 w 5350332"/>
              <a:gd name="csY9" fmla="*/ 0 h 2307178"/>
              <a:gd name="csX10" fmla="*/ 5350332 w 5350332"/>
              <a:gd name="csY10" fmla="*/ 384537 h 2307178"/>
              <a:gd name="csX11" fmla="*/ 5350332 w 5350332"/>
              <a:gd name="csY11" fmla="*/ 912619 h 2307178"/>
              <a:gd name="csX12" fmla="*/ 5350332 w 5350332"/>
              <a:gd name="csY12" fmla="*/ 1456083 h 2307178"/>
              <a:gd name="csX13" fmla="*/ 5350332 w 5350332"/>
              <a:gd name="csY13" fmla="*/ 1922641 h 2307178"/>
              <a:gd name="csX14" fmla="*/ 4965795 w 5350332"/>
              <a:gd name="csY14" fmla="*/ 2307178 h 2307178"/>
              <a:gd name="csX15" fmla="*/ 4301513 w 5350332"/>
              <a:gd name="csY15" fmla="*/ 2307178 h 2307178"/>
              <a:gd name="csX16" fmla="*/ 3866293 w 5350332"/>
              <a:gd name="csY16" fmla="*/ 2307178 h 2307178"/>
              <a:gd name="csX17" fmla="*/ 3431074 w 5350332"/>
              <a:gd name="csY17" fmla="*/ 2307178 h 2307178"/>
              <a:gd name="csX18" fmla="*/ 2995854 w 5350332"/>
              <a:gd name="csY18" fmla="*/ 2307178 h 2307178"/>
              <a:gd name="csX19" fmla="*/ 2514822 w 5350332"/>
              <a:gd name="csY19" fmla="*/ 2307178 h 2307178"/>
              <a:gd name="csX20" fmla="*/ 2079602 w 5350332"/>
              <a:gd name="csY20" fmla="*/ 2307178 h 2307178"/>
              <a:gd name="csX21" fmla="*/ 1598570 w 5350332"/>
              <a:gd name="csY21" fmla="*/ 2307178 h 2307178"/>
              <a:gd name="csX22" fmla="*/ 1071726 w 5350332"/>
              <a:gd name="csY22" fmla="*/ 2307178 h 2307178"/>
              <a:gd name="csX23" fmla="*/ 384537 w 5350332"/>
              <a:gd name="csY23" fmla="*/ 2307178 h 2307178"/>
              <a:gd name="csX24" fmla="*/ 0 w 5350332"/>
              <a:gd name="csY24" fmla="*/ 1922641 h 2307178"/>
              <a:gd name="csX25" fmla="*/ 0 w 5350332"/>
              <a:gd name="csY25" fmla="*/ 1425321 h 2307178"/>
              <a:gd name="csX26" fmla="*/ 0 w 5350332"/>
              <a:gd name="csY26" fmla="*/ 958762 h 2307178"/>
              <a:gd name="csX27" fmla="*/ 0 w 5350332"/>
              <a:gd name="csY27" fmla="*/ 384537 h 2307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2307178" fill="none" extrusionOk="0">
                <a:moveTo>
                  <a:pt x="0" y="384537"/>
                </a:moveTo>
                <a:cubicBezTo>
                  <a:pt x="5759" y="124544"/>
                  <a:pt x="207434" y="37591"/>
                  <a:pt x="384537" y="0"/>
                </a:cubicBezTo>
                <a:cubicBezTo>
                  <a:pt x="593594" y="-16655"/>
                  <a:pt x="747177" y="9701"/>
                  <a:pt x="865569" y="0"/>
                </a:cubicBezTo>
                <a:cubicBezTo>
                  <a:pt x="983961" y="-9701"/>
                  <a:pt x="1154440" y="7167"/>
                  <a:pt x="1438226" y="0"/>
                </a:cubicBezTo>
                <a:cubicBezTo>
                  <a:pt x="1722012" y="-7167"/>
                  <a:pt x="1792121" y="24075"/>
                  <a:pt x="1965071" y="0"/>
                </a:cubicBezTo>
                <a:cubicBezTo>
                  <a:pt x="2138021" y="-24075"/>
                  <a:pt x="2268090" y="38794"/>
                  <a:pt x="2446103" y="0"/>
                </a:cubicBezTo>
                <a:cubicBezTo>
                  <a:pt x="2624116" y="-38794"/>
                  <a:pt x="2749366" y="31201"/>
                  <a:pt x="2927135" y="0"/>
                </a:cubicBezTo>
                <a:cubicBezTo>
                  <a:pt x="3104904" y="-31201"/>
                  <a:pt x="3239779" y="16412"/>
                  <a:pt x="3453980" y="0"/>
                </a:cubicBezTo>
                <a:cubicBezTo>
                  <a:pt x="3668181" y="-16412"/>
                  <a:pt x="3885796" y="40042"/>
                  <a:pt x="4026637" y="0"/>
                </a:cubicBezTo>
                <a:cubicBezTo>
                  <a:pt x="4167478" y="-40042"/>
                  <a:pt x="4674348" y="225"/>
                  <a:pt x="4965795" y="0"/>
                </a:cubicBezTo>
                <a:cubicBezTo>
                  <a:pt x="5174221" y="-18670"/>
                  <a:pt x="5332955" y="191002"/>
                  <a:pt x="5350332" y="384537"/>
                </a:cubicBezTo>
                <a:cubicBezTo>
                  <a:pt x="5361641" y="495648"/>
                  <a:pt x="5309598" y="732462"/>
                  <a:pt x="5350332" y="912619"/>
                </a:cubicBezTo>
                <a:cubicBezTo>
                  <a:pt x="5391066" y="1092776"/>
                  <a:pt x="5307347" y="1275178"/>
                  <a:pt x="5350332" y="1456083"/>
                </a:cubicBezTo>
                <a:cubicBezTo>
                  <a:pt x="5393317" y="1636988"/>
                  <a:pt x="5309874" y="1808207"/>
                  <a:pt x="5350332" y="1922641"/>
                </a:cubicBezTo>
                <a:cubicBezTo>
                  <a:pt x="5364501" y="2162292"/>
                  <a:pt x="5176526" y="2318026"/>
                  <a:pt x="4965795" y="2307178"/>
                </a:cubicBezTo>
                <a:cubicBezTo>
                  <a:pt x="4831686" y="2378983"/>
                  <a:pt x="4533735" y="2296240"/>
                  <a:pt x="4301513" y="2307178"/>
                </a:cubicBezTo>
                <a:cubicBezTo>
                  <a:pt x="4069291" y="2318116"/>
                  <a:pt x="4049746" y="2261234"/>
                  <a:pt x="3866293" y="2307178"/>
                </a:cubicBezTo>
                <a:cubicBezTo>
                  <a:pt x="3682840" y="2353122"/>
                  <a:pt x="3533633" y="2301258"/>
                  <a:pt x="3431074" y="2307178"/>
                </a:cubicBezTo>
                <a:cubicBezTo>
                  <a:pt x="3328515" y="2313098"/>
                  <a:pt x="3180539" y="2287741"/>
                  <a:pt x="2995854" y="2307178"/>
                </a:cubicBezTo>
                <a:cubicBezTo>
                  <a:pt x="2811169" y="2326615"/>
                  <a:pt x="2670224" y="2273059"/>
                  <a:pt x="2514822" y="2307178"/>
                </a:cubicBezTo>
                <a:cubicBezTo>
                  <a:pt x="2359420" y="2341297"/>
                  <a:pt x="2212602" y="2271719"/>
                  <a:pt x="2079602" y="2307178"/>
                </a:cubicBezTo>
                <a:cubicBezTo>
                  <a:pt x="1946602" y="2342637"/>
                  <a:pt x="1755949" y="2264370"/>
                  <a:pt x="1598570" y="2307178"/>
                </a:cubicBezTo>
                <a:cubicBezTo>
                  <a:pt x="1441191" y="2349986"/>
                  <a:pt x="1215180" y="2304512"/>
                  <a:pt x="1071726" y="2307178"/>
                </a:cubicBezTo>
                <a:cubicBezTo>
                  <a:pt x="928272" y="2309844"/>
                  <a:pt x="633375" y="2246347"/>
                  <a:pt x="384537" y="2307178"/>
                </a:cubicBezTo>
                <a:cubicBezTo>
                  <a:pt x="150516" y="2296105"/>
                  <a:pt x="-51757" y="2110141"/>
                  <a:pt x="0" y="1922641"/>
                </a:cubicBezTo>
                <a:cubicBezTo>
                  <a:pt x="-34437" y="1777694"/>
                  <a:pt x="50278" y="1576135"/>
                  <a:pt x="0" y="1425321"/>
                </a:cubicBezTo>
                <a:cubicBezTo>
                  <a:pt x="-50278" y="1274507"/>
                  <a:pt x="30700" y="1150127"/>
                  <a:pt x="0" y="958762"/>
                </a:cubicBezTo>
                <a:cubicBezTo>
                  <a:pt x="-30700" y="767397"/>
                  <a:pt x="37666" y="523280"/>
                  <a:pt x="0" y="384537"/>
                </a:cubicBezTo>
                <a:close/>
              </a:path>
              <a:path w="5350332" h="2307178" stroke="0" extrusionOk="0">
                <a:moveTo>
                  <a:pt x="0" y="384537"/>
                </a:moveTo>
                <a:cubicBezTo>
                  <a:pt x="41033" y="141478"/>
                  <a:pt x="173985" y="-22706"/>
                  <a:pt x="384537" y="0"/>
                </a:cubicBezTo>
                <a:cubicBezTo>
                  <a:pt x="679173" y="-16687"/>
                  <a:pt x="732732" y="15075"/>
                  <a:pt x="1003007" y="0"/>
                </a:cubicBezTo>
                <a:cubicBezTo>
                  <a:pt x="1273282" y="-15075"/>
                  <a:pt x="1320286" y="28270"/>
                  <a:pt x="1484039" y="0"/>
                </a:cubicBezTo>
                <a:cubicBezTo>
                  <a:pt x="1647792" y="-28270"/>
                  <a:pt x="1893618" y="66636"/>
                  <a:pt x="2102509" y="0"/>
                </a:cubicBezTo>
                <a:cubicBezTo>
                  <a:pt x="2311400" y="-66636"/>
                  <a:pt x="2451157" y="15884"/>
                  <a:pt x="2720979" y="0"/>
                </a:cubicBezTo>
                <a:cubicBezTo>
                  <a:pt x="2990801" y="-15884"/>
                  <a:pt x="3071094" y="32047"/>
                  <a:pt x="3202011" y="0"/>
                </a:cubicBezTo>
                <a:cubicBezTo>
                  <a:pt x="3332928" y="-32047"/>
                  <a:pt x="3494597" y="12183"/>
                  <a:pt x="3683043" y="0"/>
                </a:cubicBezTo>
                <a:cubicBezTo>
                  <a:pt x="3871489" y="-12183"/>
                  <a:pt x="4203771" y="3504"/>
                  <a:pt x="4347325" y="0"/>
                </a:cubicBezTo>
                <a:cubicBezTo>
                  <a:pt x="4490879" y="-3504"/>
                  <a:pt x="4757238" y="8099"/>
                  <a:pt x="4965795" y="0"/>
                </a:cubicBezTo>
                <a:cubicBezTo>
                  <a:pt x="5183474" y="-10509"/>
                  <a:pt x="5348161" y="152867"/>
                  <a:pt x="5350332" y="384537"/>
                </a:cubicBezTo>
                <a:cubicBezTo>
                  <a:pt x="5397934" y="508004"/>
                  <a:pt x="5340517" y="758708"/>
                  <a:pt x="5350332" y="881857"/>
                </a:cubicBezTo>
                <a:cubicBezTo>
                  <a:pt x="5360147" y="1005006"/>
                  <a:pt x="5341468" y="1161227"/>
                  <a:pt x="5350332" y="1394559"/>
                </a:cubicBezTo>
                <a:cubicBezTo>
                  <a:pt x="5359196" y="1627891"/>
                  <a:pt x="5346550" y="1754342"/>
                  <a:pt x="5350332" y="1922641"/>
                </a:cubicBezTo>
                <a:cubicBezTo>
                  <a:pt x="5363198" y="2086018"/>
                  <a:pt x="5188119" y="2302265"/>
                  <a:pt x="4965795" y="2307178"/>
                </a:cubicBezTo>
                <a:cubicBezTo>
                  <a:pt x="4699439" y="2323046"/>
                  <a:pt x="4529778" y="2253479"/>
                  <a:pt x="4347325" y="2307178"/>
                </a:cubicBezTo>
                <a:cubicBezTo>
                  <a:pt x="4164872" y="2360877"/>
                  <a:pt x="4112056" y="2280591"/>
                  <a:pt x="3912106" y="2307178"/>
                </a:cubicBezTo>
                <a:cubicBezTo>
                  <a:pt x="3712156" y="2333765"/>
                  <a:pt x="3600142" y="2251558"/>
                  <a:pt x="3431074" y="2307178"/>
                </a:cubicBezTo>
                <a:cubicBezTo>
                  <a:pt x="3262006" y="2362798"/>
                  <a:pt x="3011329" y="2248852"/>
                  <a:pt x="2766791" y="2307178"/>
                </a:cubicBezTo>
                <a:cubicBezTo>
                  <a:pt x="2522253" y="2365504"/>
                  <a:pt x="2404797" y="2229044"/>
                  <a:pt x="2102509" y="2307178"/>
                </a:cubicBezTo>
                <a:cubicBezTo>
                  <a:pt x="1800221" y="2385312"/>
                  <a:pt x="1784106" y="2269109"/>
                  <a:pt x="1529852" y="2307178"/>
                </a:cubicBezTo>
                <a:cubicBezTo>
                  <a:pt x="1275598" y="2345247"/>
                  <a:pt x="1302177" y="2271724"/>
                  <a:pt x="1094632" y="2307178"/>
                </a:cubicBezTo>
                <a:cubicBezTo>
                  <a:pt x="887087" y="2342632"/>
                  <a:pt x="575235" y="2302101"/>
                  <a:pt x="384537" y="2307178"/>
                </a:cubicBezTo>
                <a:cubicBezTo>
                  <a:pt x="181656" y="2314356"/>
                  <a:pt x="-603" y="2071782"/>
                  <a:pt x="0" y="1922641"/>
                </a:cubicBezTo>
                <a:cubicBezTo>
                  <a:pt x="-22321" y="1654360"/>
                  <a:pt x="4107" y="1637663"/>
                  <a:pt x="0" y="1379178"/>
                </a:cubicBezTo>
                <a:cubicBezTo>
                  <a:pt x="-4107" y="1120693"/>
                  <a:pt x="13351" y="1028373"/>
                  <a:pt x="0" y="866476"/>
                </a:cubicBezTo>
                <a:cubicBezTo>
                  <a:pt x="-13351" y="704579"/>
                  <a:pt x="37847" y="564522"/>
                  <a:pt x="0" y="38453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ΣΧΟΛΕΙΟ - ΣΧΟΛΙΚΗ ΖΩΗ</a:t>
            </a:r>
          </a:p>
          <a:p>
            <a:pPr algn="ctr"/>
            <a:r>
              <a:rPr lang="el-GR" dirty="0"/>
              <a:t>Κείμενο 1: Νίκος Καζαντζάκης, «Αναφορά στον Γκρέκο» </a:t>
            </a:r>
          </a:p>
          <a:p>
            <a:pPr algn="ctr"/>
            <a:endParaRPr lang="el-GR" b="1" dirty="0"/>
          </a:p>
        </p:txBody>
      </p:sp>
      <p:sp>
        <p:nvSpPr>
          <p:cNvPr id="4" name="Ορθογώνιο: Στρογγύλεμα γωνιών 3">
            <a:extLst>
              <a:ext uri="{FF2B5EF4-FFF2-40B4-BE49-F238E27FC236}">
                <a16:creationId xmlns:a16="http://schemas.microsoft.com/office/drawing/2014/main" id="{E76D0B5B-6A44-8687-360B-18CF4C93C2B5}"/>
              </a:ext>
            </a:extLst>
          </p:cNvPr>
          <p:cNvSpPr/>
          <p:nvPr/>
        </p:nvSpPr>
        <p:spPr>
          <a:xfrm>
            <a:off x="6335349" y="1591812"/>
            <a:ext cx="5350332" cy="1738242"/>
          </a:xfrm>
          <a:custGeom>
            <a:avLst/>
            <a:gdLst>
              <a:gd name="csX0" fmla="*/ 0 w 5350332"/>
              <a:gd name="csY0" fmla="*/ 289713 h 1738242"/>
              <a:gd name="csX1" fmla="*/ 289713 w 5350332"/>
              <a:gd name="csY1" fmla="*/ 0 h 1738242"/>
              <a:gd name="csX2" fmla="*/ 981494 w 5350332"/>
              <a:gd name="csY2" fmla="*/ 0 h 1738242"/>
              <a:gd name="csX3" fmla="*/ 1530149 w 5350332"/>
              <a:gd name="csY3" fmla="*/ 0 h 1738242"/>
              <a:gd name="csX4" fmla="*/ 2031094 w 5350332"/>
              <a:gd name="csY4" fmla="*/ 0 h 1738242"/>
              <a:gd name="csX5" fmla="*/ 2627457 w 5350332"/>
              <a:gd name="csY5" fmla="*/ 0 h 1738242"/>
              <a:gd name="csX6" fmla="*/ 3176111 w 5350332"/>
              <a:gd name="csY6" fmla="*/ 0 h 1738242"/>
              <a:gd name="csX7" fmla="*/ 3677056 w 5350332"/>
              <a:gd name="csY7" fmla="*/ 0 h 1738242"/>
              <a:gd name="csX8" fmla="*/ 4178001 w 5350332"/>
              <a:gd name="csY8" fmla="*/ 0 h 1738242"/>
              <a:gd name="csX9" fmla="*/ 5060619 w 5350332"/>
              <a:gd name="csY9" fmla="*/ 0 h 1738242"/>
              <a:gd name="csX10" fmla="*/ 5350332 w 5350332"/>
              <a:gd name="csY10" fmla="*/ 289713 h 1738242"/>
              <a:gd name="csX11" fmla="*/ 5350332 w 5350332"/>
              <a:gd name="csY11" fmla="*/ 880709 h 1738242"/>
              <a:gd name="csX12" fmla="*/ 5350332 w 5350332"/>
              <a:gd name="csY12" fmla="*/ 1448529 h 1738242"/>
              <a:gd name="csX13" fmla="*/ 5060619 w 5350332"/>
              <a:gd name="csY13" fmla="*/ 1738242 h 1738242"/>
              <a:gd name="csX14" fmla="*/ 4559674 w 5350332"/>
              <a:gd name="csY14" fmla="*/ 1738242 h 1738242"/>
              <a:gd name="csX15" fmla="*/ 3963311 w 5350332"/>
              <a:gd name="csY15" fmla="*/ 1738242 h 1738242"/>
              <a:gd name="csX16" fmla="*/ 3462365 w 5350332"/>
              <a:gd name="csY16" fmla="*/ 1738242 h 1738242"/>
              <a:gd name="csX17" fmla="*/ 2961420 w 5350332"/>
              <a:gd name="csY17" fmla="*/ 1738242 h 1738242"/>
              <a:gd name="csX18" fmla="*/ 2508184 w 5350332"/>
              <a:gd name="csY18" fmla="*/ 1738242 h 1738242"/>
              <a:gd name="csX19" fmla="*/ 2054948 w 5350332"/>
              <a:gd name="csY19" fmla="*/ 1738242 h 1738242"/>
              <a:gd name="csX20" fmla="*/ 1601712 w 5350332"/>
              <a:gd name="csY20" fmla="*/ 1738242 h 1738242"/>
              <a:gd name="csX21" fmla="*/ 1100767 w 5350332"/>
              <a:gd name="csY21" fmla="*/ 1738242 h 1738242"/>
              <a:gd name="csX22" fmla="*/ 289713 w 5350332"/>
              <a:gd name="csY22" fmla="*/ 1738242 h 1738242"/>
              <a:gd name="csX23" fmla="*/ 0 w 5350332"/>
              <a:gd name="csY23" fmla="*/ 1448529 h 1738242"/>
              <a:gd name="csX24" fmla="*/ 0 w 5350332"/>
              <a:gd name="csY24" fmla="*/ 845945 h 1738242"/>
              <a:gd name="csX25" fmla="*/ 0 w 5350332"/>
              <a:gd name="csY25" fmla="*/ 289713 h 1738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350332" h="1738242" fill="none" extrusionOk="0">
                <a:moveTo>
                  <a:pt x="0" y="289713"/>
                </a:moveTo>
                <a:cubicBezTo>
                  <a:pt x="45911" y="123790"/>
                  <a:pt x="125635" y="6549"/>
                  <a:pt x="289713" y="0"/>
                </a:cubicBezTo>
                <a:cubicBezTo>
                  <a:pt x="609932" y="-2114"/>
                  <a:pt x="759910" y="13634"/>
                  <a:pt x="981494" y="0"/>
                </a:cubicBezTo>
                <a:cubicBezTo>
                  <a:pt x="1203078" y="-13634"/>
                  <a:pt x="1317412" y="7009"/>
                  <a:pt x="1530149" y="0"/>
                </a:cubicBezTo>
                <a:cubicBezTo>
                  <a:pt x="1742887" y="-7009"/>
                  <a:pt x="1790170" y="29368"/>
                  <a:pt x="2031094" y="0"/>
                </a:cubicBezTo>
                <a:cubicBezTo>
                  <a:pt x="2272018" y="-29368"/>
                  <a:pt x="2472345" y="14913"/>
                  <a:pt x="2627457" y="0"/>
                </a:cubicBezTo>
                <a:cubicBezTo>
                  <a:pt x="2782569" y="-14913"/>
                  <a:pt x="2981130" y="54531"/>
                  <a:pt x="3176111" y="0"/>
                </a:cubicBezTo>
                <a:cubicBezTo>
                  <a:pt x="3371092" y="-54531"/>
                  <a:pt x="3536120" y="32428"/>
                  <a:pt x="3677056" y="0"/>
                </a:cubicBezTo>
                <a:cubicBezTo>
                  <a:pt x="3817993" y="-32428"/>
                  <a:pt x="3951265" y="32444"/>
                  <a:pt x="4178001" y="0"/>
                </a:cubicBezTo>
                <a:cubicBezTo>
                  <a:pt x="4404737" y="-32444"/>
                  <a:pt x="4620453" y="104906"/>
                  <a:pt x="5060619" y="0"/>
                </a:cubicBezTo>
                <a:cubicBezTo>
                  <a:pt x="5229805" y="23072"/>
                  <a:pt x="5364062" y="152335"/>
                  <a:pt x="5350332" y="289713"/>
                </a:cubicBezTo>
                <a:cubicBezTo>
                  <a:pt x="5420262" y="520420"/>
                  <a:pt x="5341902" y="662188"/>
                  <a:pt x="5350332" y="880709"/>
                </a:cubicBezTo>
                <a:cubicBezTo>
                  <a:pt x="5358762" y="1099230"/>
                  <a:pt x="5348409" y="1274107"/>
                  <a:pt x="5350332" y="1448529"/>
                </a:cubicBezTo>
                <a:cubicBezTo>
                  <a:pt x="5311525" y="1602124"/>
                  <a:pt x="5202584" y="1704978"/>
                  <a:pt x="5060619" y="1738242"/>
                </a:cubicBezTo>
                <a:cubicBezTo>
                  <a:pt x="4811079" y="1757309"/>
                  <a:pt x="4788694" y="1724343"/>
                  <a:pt x="4559674" y="1738242"/>
                </a:cubicBezTo>
                <a:cubicBezTo>
                  <a:pt x="4330654" y="1752141"/>
                  <a:pt x="4152375" y="1698922"/>
                  <a:pt x="3963311" y="1738242"/>
                </a:cubicBezTo>
                <a:cubicBezTo>
                  <a:pt x="3774247" y="1777562"/>
                  <a:pt x="3573133" y="1700578"/>
                  <a:pt x="3462365" y="1738242"/>
                </a:cubicBezTo>
                <a:cubicBezTo>
                  <a:pt x="3351597" y="1775906"/>
                  <a:pt x="3205361" y="1731207"/>
                  <a:pt x="2961420" y="1738242"/>
                </a:cubicBezTo>
                <a:cubicBezTo>
                  <a:pt x="2717480" y="1745277"/>
                  <a:pt x="2719604" y="1712162"/>
                  <a:pt x="2508184" y="1738242"/>
                </a:cubicBezTo>
                <a:cubicBezTo>
                  <a:pt x="2296764" y="1764322"/>
                  <a:pt x="2226887" y="1710830"/>
                  <a:pt x="2054948" y="1738242"/>
                </a:cubicBezTo>
                <a:cubicBezTo>
                  <a:pt x="1883009" y="1765654"/>
                  <a:pt x="1703360" y="1733551"/>
                  <a:pt x="1601712" y="1738242"/>
                </a:cubicBezTo>
                <a:cubicBezTo>
                  <a:pt x="1500064" y="1742933"/>
                  <a:pt x="1263878" y="1686209"/>
                  <a:pt x="1100767" y="1738242"/>
                </a:cubicBezTo>
                <a:cubicBezTo>
                  <a:pt x="937657" y="1790275"/>
                  <a:pt x="678733" y="1665275"/>
                  <a:pt x="289713" y="1738242"/>
                </a:cubicBezTo>
                <a:cubicBezTo>
                  <a:pt x="119000" y="1705058"/>
                  <a:pt x="-8814" y="1599803"/>
                  <a:pt x="0" y="1448529"/>
                </a:cubicBezTo>
                <a:cubicBezTo>
                  <a:pt x="-54424" y="1254491"/>
                  <a:pt x="17794" y="997304"/>
                  <a:pt x="0" y="845945"/>
                </a:cubicBezTo>
                <a:cubicBezTo>
                  <a:pt x="-17794" y="694586"/>
                  <a:pt x="50148" y="422491"/>
                  <a:pt x="0" y="289713"/>
                </a:cubicBezTo>
                <a:close/>
              </a:path>
              <a:path w="5350332" h="1738242" stroke="0" extrusionOk="0">
                <a:moveTo>
                  <a:pt x="0" y="289713"/>
                </a:moveTo>
                <a:cubicBezTo>
                  <a:pt x="17560" y="116578"/>
                  <a:pt x="133356" y="-45447"/>
                  <a:pt x="289713" y="0"/>
                </a:cubicBezTo>
                <a:cubicBezTo>
                  <a:pt x="534822" y="-60882"/>
                  <a:pt x="646489" y="35621"/>
                  <a:pt x="933785" y="0"/>
                </a:cubicBezTo>
                <a:cubicBezTo>
                  <a:pt x="1221081" y="-35621"/>
                  <a:pt x="1194990" y="13490"/>
                  <a:pt x="1434730" y="0"/>
                </a:cubicBezTo>
                <a:cubicBezTo>
                  <a:pt x="1674470" y="-13490"/>
                  <a:pt x="1851117" y="20188"/>
                  <a:pt x="2078803" y="0"/>
                </a:cubicBezTo>
                <a:cubicBezTo>
                  <a:pt x="2306489" y="-20188"/>
                  <a:pt x="2505637" y="689"/>
                  <a:pt x="2722875" y="0"/>
                </a:cubicBezTo>
                <a:cubicBezTo>
                  <a:pt x="2940113" y="-689"/>
                  <a:pt x="2973806" y="35270"/>
                  <a:pt x="3223820" y="0"/>
                </a:cubicBezTo>
                <a:cubicBezTo>
                  <a:pt x="3473834" y="-35270"/>
                  <a:pt x="3517226" y="46616"/>
                  <a:pt x="3724765" y="0"/>
                </a:cubicBezTo>
                <a:cubicBezTo>
                  <a:pt x="3932305" y="-46616"/>
                  <a:pt x="4271859" y="57240"/>
                  <a:pt x="4416547" y="0"/>
                </a:cubicBezTo>
                <a:cubicBezTo>
                  <a:pt x="4561235" y="-57240"/>
                  <a:pt x="4760176" y="10108"/>
                  <a:pt x="5060619" y="0"/>
                </a:cubicBezTo>
                <a:cubicBezTo>
                  <a:pt x="5229518" y="-17621"/>
                  <a:pt x="5349085" y="118625"/>
                  <a:pt x="5350332" y="289713"/>
                </a:cubicBezTo>
                <a:cubicBezTo>
                  <a:pt x="5359606" y="449262"/>
                  <a:pt x="5292940" y="585875"/>
                  <a:pt x="5350332" y="857533"/>
                </a:cubicBezTo>
                <a:cubicBezTo>
                  <a:pt x="5407724" y="1129191"/>
                  <a:pt x="5335501" y="1237112"/>
                  <a:pt x="5350332" y="1448529"/>
                </a:cubicBezTo>
                <a:cubicBezTo>
                  <a:pt x="5336752" y="1644743"/>
                  <a:pt x="5226889" y="1720973"/>
                  <a:pt x="5060619" y="1738242"/>
                </a:cubicBezTo>
                <a:cubicBezTo>
                  <a:pt x="4831294" y="1773849"/>
                  <a:pt x="4722162" y="1680853"/>
                  <a:pt x="4464256" y="1738242"/>
                </a:cubicBezTo>
                <a:cubicBezTo>
                  <a:pt x="4206350" y="1795631"/>
                  <a:pt x="4088045" y="1736376"/>
                  <a:pt x="3915602" y="1738242"/>
                </a:cubicBezTo>
                <a:cubicBezTo>
                  <a:pt x="3743159" y="1740108"/>
                  <a:pt x="3567002" y="1686139"/>
                  <a:pt x="3462365" y="1738242"/>
                </a:cubicBezTo>
                <a:cubicBezTo>
                  <a:pt x="3357728" y="1790345"/>
                  <a:pt x="3068719" y="1730138"/>
                  <a:pt x="2961420" y="1738242"/>
                </a:cubicBezTo>
                <a:cubicBezTo>
                  <a:pt x="2854121" y="1746346"/>
                  <a:pt x="2589015" y="1720171"/>
                  <a:pt x="2269639" y="1738242"/>
                </a:cubicBezTo>
                <a:cubicBezTo>
                  <a:pt x="1950263" y="1756313"/>
                  <a:pt x="1716548" y="1704577"/>
                  <a:pt x="1577858" y="1738242"/>
                </a:cubicBezTo>
                <a:cubicBezTo>
                  <a:pt x="1439168" y="1771907"/>
                  <a:pt x="1171507" y="1727123"/>
                  <a:pt x="981494" y="1738242"/>
                </a:cubicBezTo>
                <a:cubicBezTo>
                  <a:pt x="791481" y="1749361"/>
                  <a:pt x="552822" y="1719904"/>
                  <a:pt x="289713" y="1738242"/>
                </a:cubicBezTo>
                <a:cubicBezTo>
                  <a:pt x="134117" y="1745562"/>
                  <a:pt x="-6813" y="1653543"/>
                  <a:pt x="0" y="1448529"/>
                </a:cubicBezTo>
                <a:cubicBezTo>
                  <a:pt x="-63305" y="1207676"/>
                  <a:pt x="38487" y="1106057"/>
                  <a:pt x="0" y="892297"/>
                </a:cubicBezTo>
                <a:cubicBezTo>
                  <a:pt x="-38487" y="678537"/>
                  <a:pt x="10490" y="504662"/>
                  <a:pt x="0" y="28971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Πρώτο  μάθημα : 3-4</a:t>
            </a:r>
            <a:r>
              <a:rPr lang="el-GR" b="1" baseline="30000" dirty="0"/>
              <a:t>η</a:t>
            </a:r>
            <a:r>
              <a:rPr lang="el-GR" b="1" dirty="0"/>
              <a:t>  διδακτική  περίοδος </a:t>
            </a:r>
          </a:p>
          <a:p>
            <a:pPr algn="ctr"/>
            <a:endParaRPr lang="el-GR" b="1" dirty="0"/>
          </a:p>
          <a:p>
            <a:pPr algn="ctr"/>
            <a:r>
              <a:rPr lang="el-GR" b="1" dirty="0"/>
              <a:t>Ημερομηνία :   _____/____/2026</a:t>
            </a:r>
          </a:p>
        </p:txBody>
      </p:sp>
      <p:grpSp>
        <p:nvGrpSpPr>
          <p:cNvPr id="21" name="Ομάδα 20">
            <a:extLst>
              <a:ext uri="{FF2B5EF4-FFF2-40B4-BE49-F238E27FC236}">
                <a16:creationId xmlns:a16="http://schemas.microsoft.com/office/drawing/2014/main" id="{23C3B0E8-003E-0F9D-0EE8-8D6231053A62}"/>
              </a:ext>
            </a:extLst>
          </p:cNvPr>
          <p:cNvGrpSpPr/>
          <p:nvPr/>
        </p:nvGrpSpPr>
        <p:grpSpPr>
          <a:xfrm>
            <a:off x="6335349" y="21566"/>
            <a:ext cx="360" cy="360"/>
            <a:chOff x="6335349" y="21566"/>
            <a:chExt cx="360" cy="360"/>
          </a:xfrm>
        </p:grpSpPr>
        <mc:AlternateContent xmlns:mc="http://schemas.openxmlformats.org/markup-compatibility/2006" xmlns:p14="http://schemas.microsoft.com/office/powerpoint/2010/main">
          <mc:Choice Requires="p14">
            <p:contentPart p14:bwMode="auto" r:id="rId2">
              <p14:nvContentPartPr>
                <p14:cNvPr id="19" name="Γραφή 18">
                  <a:extLst>
                    <a:ext uri="{FF2B5EF4-FFF2-40B4-BE49-F238E27FC236}">
                      <a16:creationId xmlns:a16="http://schemas.microsoft.com/office/drawing/2014/main" id="{596AB46F-4AE9-8F41-D4BB-EB250F870F52}"/>
                    </a:ext>
                  </a:extLst>
                </p14:cNvPr>
                <p14:cNvContentPartPr/>
                <p14:nvPr/>
              </p14:nvContentPartPr>
              <p14:xfrm>
                <a:off x="6335349" y="21566"/>
                <a:ext cx="360" cy="360"/>
              </p14:xfrm>
            </p:contentPart>
          </mc:Choice>
          <mc:Fallback xmlns="">
            <p:pic>
              <p:nvPicPr>
                <p:cNvPr id="19" name="Γραφή 18">
                  <a:extLst>
                    <a:ext uri="{FF2B5EF4-FFF2-40B4-BE49-F238E27FC236}">
                      <a16:creationId xmlns:a16="http://schemas.microsoft.com/office/drawing/2014/main" id="{596AB46F-4AE9-8F41-D4BB-EB250F870F52}"/>
                    </a:ext>
                  </a:extLst>
                </p:cNvPr>
                <p:cNvPicPr/>
                <p:nvPr/>
              </p:nvPicPr>
              <p:blipFill>
                <a:blip r:embed="rId3"/>
                <a:stretch>
                  <a:fillRect/>
                </a:stretch>
              </p:blipFill>
              <p:spPr>
                <a:xfrm>
                  <a:off x="6329229" y="1544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0" name="Γραφή 19">
                  <a:extLst>
                    <a:ext uri="{FF2B5EF4-FFF2-40B4-BE49-F238E27FC236}">
                      <a16:creationId xmlns:a16="http://schemas.microsoft.com/office/drawing/2014/main" id="{46C63329-B906-750C-EDFC-42C61448342D}"/>
                    </a:ext>
                  </a:extLst>
                </p14:cNvPr>
                <p14:cNvContentPartPr/>
                <p14:nvPr/>
              </p14:nvContentPartPr>
              <p14:xfrm>
                <a:off x="6335349" y="21566"/>
                <a:ext cx="360" cy="360"/>
              </p14:xfrm>
            </p:contentPart>
          </mc:Choice>
          <mc:Fallback xmlns="">
            <p:pic>
              <p:nvPicPr>
                <p:cNvPr id="20" name="Γραφή 19">
                  <a:extLst>
                    <a:ext uri="{FF2B5EF4-FFF2-40B4-BE49-F238E27FC236}">
                      <a16:creationId xmlns:a16="http://schemas.microsoft.com/office/drawing/2014/main" id="{46C63329-B906-750C-EDFC-42C61448342D}"/>
                    </a:ext>
                  </a:extLst>
                </p:cNvPr>
                <p:cNvPicPr/>
                <p:nvPr/>
              </p:nvPicPr>
              <p:blipFill>
                <a:blip r:embed="rId3"/>
                <a:stretch>
                  <a:fillRect/>
                </a:stretch>
              </p:blipFill>
              <p:spPr>
                <a:xfrm>
                  <a:off x="6329229" y="15446"/>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
            <p14:nvContentPartPr>
              <p14:cNvPr id="29" name="Γραφή 28">
                <a:extLst>
                  <a:ext uri="{FF2B5EF4-FFF2-40B4-BE49-F238E27FC236}">
                    <a16:creationId xmlns:a16="http://schemas.microsoft.com/office/drawing/2014/main" id="{80E0EAFF-ABC4-2FE0-2664-F9D2332F47FA}"/>
                  </a:ext>
                </a:extLst>
              </p14:cNvPr>
              <p14:cNvContentPartPr/>
              <p14:nvPr/>
            </p14:nvContentPartPr>
            <p14:xfrm>
              <a:off x="6814149" y="282840"/>
              <a:ext cx="360" cy="360"/>
            </p14:xfrm>
          </p:contentPart>
        </mc:Choice>
        <mc:Fallback xmlns="">
          <p:pic>
            <p:nvPicPr>
              <p:cNvPr id="29" name="Γραφή 28">
                <a:extLst>
                  <a:ext uri="{FF2B5EF4-FFF2-40B4-BE49-F238E27FC236}">
                    <a16:creationId xmlns:a16="http://schemas.microsoft.com/office/drawing/2014/main" id="{80E0EAFF-ABC4-2FE0-2664-F9D2332F47FA}"/>
                  </a:ext>
                </a:extLst>
              </p:cNvPr>
              <p:cNvPicPr/>
              <p:nvPr/>
            </p:nvPicPr>
            <p:blipFill>
              <a:blip r:embed="rId6"/>
              <a:stretch>
                <a:fillRect/>
              </a:stretch>
            </p:blipFill>
            <p:spPr>
              <a:xfrm>
                <a:off x="6808029" y="2767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0" name="Γραφή 29">
                <a:extLst>
                  <a:ext uri="{FF2B5EF4-FFF2-40B4-BE49-F238E27FC236}">
                    <a16:creationId xmlns:a16="http://schemas.microsoft.com/office/drawing/2014/main" id="{06D743E8-12E2-2FED-6C6C-04C05BDC6A3A}"/>
                  </a:ext>
                </a:extLst>
              </p14:cNvPr>
              <p14:cNvContentPartPr/>
              <p14:nvPr/>
            </p14:nvContentPartPr>
            <p14:xfrm>
              <a:off x="5040069" y="272040"/>
              <a:ext cx="360" cy="360"/>
            </p14:xfrm>
          </p:contentPart>
        </mc:Choice>
        <mc:Fallback xmlns="">
          <p:pic>
            <p:nvPicPr>
              <p:cNvPr id="30" name="Γραφή 29">
                <a:extLst>
                  <a:ext uri="{FF2B5EF4-FFF2-40B4-BE49-F238E27FC236}">
                    <a16:creationId xmlns:a16="http://schemas.microsoft.com/office/drawing/2014/main" id="{06D743E8-12E2-2FED-6C6C-04C05BDC6A3A}"/>
                  </a:ext>
                </a:extLst>
              </p:cNvPr>
              <p:cNvPicPr/>
              <p:nvPr/>
            </p:nvPicPr>
            <p:blipFill>
              <a:blip r:embed="rId6"/>
              <a:stretch>
                <a:fillRect/>
              </a:stretch>
            </p:blipFill>
            <p:spPr>
              <a:xfrm>
                <a:off x="5033949" y="265920"/>
                <a:ext cx="12600" cy="12600"/>
              </a:xfrm>
              <a:prstGeom prst="rect">
                <a:avLst/>
              </a:prstGeom>
            </p:spPr>
          </p:pic>
        </mc:Fallback>
      </mc:AlternateContent>
      <p:sp>
        <p:nvSpPr>
          <p:cNvPr id="7" name="Ορθογώνιο: Στρογγύλεμα γωνιών 6">
            <a:extLst>
              <a:ext uri="{FF2B5EF4-FFF2-40B4-BE49-F238E27FC236}">
                <a16:creationId xmlns:a16="http://schemas.microsoft.com/office/drawing/2014/main" id="{DB5DB3CE-F3C1-DFB5-104C-C5D638B8ECD9}"/>
              </a:ext>
            </a:extLst>
          </p:cNvPr>
          <p:cNvSpPr/>
          <p:nvPr/>
        </p:nvSpPr>
        <p:spPr>
          <a:xfrm>
            <a:off x="7021285" y="715079"/>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ΛΟΓΟΤΕΧΝΙΑ/2</a:t>
            </a:r>
          </a:p>
        </p:txBody>
      </p:sp>
      <p:sp>
        <p:nvSpPr>
          <p:cNvPr id="6" name="Ορθογώνιο: Στρογγύλεμα γωνιών 5">
            <a:extLst>
              <a:ext uri="{FF2B5EF4-FFF2-40B4-BE49-F238E27FC236}">
                <a16:creationId xmlns:a16="http://schemas.microsoft.com/office/drawing/2014/main" id="{DBB76577-5212-BE61-EE0F-416F340D2195}"/>
              </a:ext>
            </a:extLst>
          </p:cNvPr>
          <p:cNvSpPr/>
          <p:nvPr/>
        </p:nvSpPr>
        <p:spPr>
          <a:xfrm>
            <a:off x="7924799" y="4269234"/>
            <a:ext cx="3178629" cy="1598163"/>
          </a:xfrm>
          <a:custGeom>
            <a:avLst/>
            <a:gdLst>
              <a:gd name="csX0" fmla="*/ 0 w 3178629"/>
              <a:gd name="csY0" fmla="*/ 266366 h 1598163"/>
              <a:gd name="csX1" fmla="*/ 266366 w 3178629"/>
              <a:gd name="csY1" fmla="*/ 0 h 1598163"/>
              <a:gd name="csX2" fmla="*/ 742627 w 3178629"/>
              <a:gd name="csY2" fmla="*/ 0 h 1598163"/>
              <a:gd name="csX3" fmla="*/ 1245348 w 3178629"/>
              <a:gd name="csY3" fmla="*/ 0 h 1598163"/>
              <a:gd name="csX4" fmla="*/ 1695150 w 3178629"/>
              <a:gd name="csY4" fmla="*/ 0 h 1598163"/>
              <a:gd name="csX5" fmla="*/ 2224330 w 3178629"/>
              <a:gd name="csY5" fmla="*/ 0 h 1598163"/>
              <a:gd name="csX6" fmla="*/ 2912263 w 3178629"/>
              <a:gd name="csY6" fmla="*/ 0 h 1598163"/>
              <a:gd name="csX7" fmla="*/ 3178629 w 3178629"/>
              <a:gd name="csY7" fmla="*/ 266366 h 1598163"/>
              <a:gd name="csX8" fmla="*/ 3178629 w 3178629"/>
              <a:gd name="csY8" fmla="*/ 820390 h 1598163"/>
              <a:gd name="csX9" fmla="*/ 3178629 w 3178629"/>
              <a:gd name="csY9" fmla="*/ 1331797 h 1598163"/>
              <a:gd name="csX10" fmla="*/ 2912263 w 3178629"/>
              <a:gd name="csY10" fmla="*/ 1598163 h 1598163"/>
              <a:gd name="csX11" fmla="*/ 2462461 w 3178629"/>
              <a:gd name="csY11" fmla="*/ 1598163 h 1598163"/>
              <a:gd name="csX12" fmla="*/ 1986199 w 3178629"/>
              <a:gd name="csY12" fmla="*/ 1598163 h 1598163"/>
              <a:gd name="csX13" fmla="*/ 1483479 w 3178629"/>
              <a:gd name="csY13" fmla="*/ 1598163 h 1598163"/>
              <a:gd name="csX14" fmla="*/ 954299 w 3178629"/>
              <a:gd name="csY14" fmla="*/ 1598163 h 1598163"/>
              <a:gd name="csX15" fmla="*/ 266366 w 3178629"/>
              <a:gd name="csY15" fmla="*/ 1598163 h 1598163"/>
              <a:gd name="csX16" fmla="*/ 0 w 3178629"/>
              <a:gd name="csY16" fmla="*/ 1331797 h 1598163"/>
              <a:gd name="csX17" fmla="*/ 0 w 3178629"/>
              <a:gd name="csY17" fmla="*/ 788427 h 1598163"/>
              <a:gd name="csX18" fmla="*/ 0 w 3178629"/>
              <a:gd name="csY18" fmla="*/ 266366 h 15981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78629" h="1598163" fill="none" extrusionOk="0">
                <a:moveTo>
                  <a:pt x="0" y="266366"/>
                </a:moveTo>
                <a:cubicBezTo>
                  <a:pt x="-29244" y="113119"/>
                  <a:pt x="99004" y="-5116"/>
                  <a:pt x="266366" y="0"/>
                </a:cubicBezTo>
                <a:cubicBezTo>
                  <a:pt x="448935" y="-5248"/>
                  <a:pt x="517793" y="15660"/>
                  <a:pt x="742627" y="0"/>
                </a:cubicBezTo>
                <a:cubicBezTo>
                  <a:pt x="967461" y="-15660"/>
                  <a:pt x="1129188" y="50672"/>
                  <a:pt x="1245348" y="0"/>
                </a:cubicBezTo>
                <a:cubicBezTo>
                  <a:pt x="1361508" y="-50672"/>
                  <a:pt x="1498849" y="15553"/>
                  <a:pt x="1695150" y="0"/>
                </a:cubicBezTo>
                <a:cubicBezTo>
                  <a:pt x="1891451" y="-15553"/>
                  <a:pt x="2000931" y="7040"/>
                  <a:pt x="2224330" y="0"/>
                </a:cubicBezTo>
                <a:cubicBezTo>
                  <a:pt x="2447729" y="-7040"/>
                  <a:pt x="2630293" y="13240"/>
                  <a:pt x="2912263" y="0"/>
                </a:cubicBezTo>
                <a:cubicBezTo>
                  <a:pt x="3069157" y="-14171"/>
                  <a:pt x="3188956" y="91022"/>
                  <a:pt x="3178629" y="266366"/>
                </a:cubicBezTo>
                <a:cubicBezTo>
                  <a:pt x="3212931" y="519730"/>
                  <a:pt x="3156751" y="554824"/>
                  <a:pt x="3178629" y="820390"/>
                </a:cubicBezTo>
                <a:cubicBezTo>
                  <a:pt x="3200507" y="1085956"/>
                  <a:pt x="3174520" y="1195173"/>
                  <a:pt x="3178629" y="1331797"/>
                </a:cubicBezTo>
                <a:cubicBezTo>
                  <a:pt x="3213948" y="1468810"/>
                  <a:pt x="3088801" y="1626398"/>
                  <a:pt x="2912263" y="1598163"/>
                </a:cubicBezTo>
                <a:cubicBezTo>
                  <a:pt x="2801732" y="1622959"/>
                  <a:pt x="2566027" y="1582175"/>
                  <a:pt x="2462461" y="1598163"/>
                </a:cubicBezTo>
                <a:cubicBezTo>
                  <a:pt x="2358895" y="1614151"/>
                  <a:pt x="2208582" y="1579132"/>
                  <a:pt x="1986199" y="1598163"/>
                </a:cubicBezTo>
                <a:cubicBezTo>
                  <a:pt x="1763816" y="1617194"/>
                  <a:pt x="1634859" y="1547759"/>
                  <a:pt x="1483479" y="1598163"/>
                </a:cubicBezTo>
                <a:cubicBezTo>
                  <a:pt x="1332099" y="1648567"/>
                  <a:pt x="1206215" y="1561494"/>
                  <a:pt x="954299" y="1598163"/>
                </a:cubicBezTo>
                <a:cubicBezTo>
                  <a:pt x="702383" y="1634832"/>
                  <a:pt x="569674" y="1522315"/>
                  <a:pt x="266366" y="1598163"/>
                </a:cubicBezTo>
                <a:cubicBezTo>
                  <a:pt x="111629" y="1562090"/>
                  <a:pt x="-28746" y="1510072"/>
                  <a:pt x="0" y="1331797"/>
                </a:cubicBezTo>
                <a:cubicBezTo>
                  <a:pt x="-59408" y="1190556"/>
                  <a:pt x="65143" y="967180"/>
                  <a:pt x="0" y="788427"/>
                </a:cubicBezTo>
                <a:cubicBezTo>
                  <a:pt x="-65143" y="609674"/>
                  <a:pt x="5588" y="399395"/>
                  <a:pt x="0" y="266366"/>
                </a:cubicBezTo>
                <a:close/>
              </a:path>
              <a:path w="3178629" h="1598163" stroke="0" extrusionOk="0">
                <a:moveTo>
                  <a:pt x="0" y="266366"/>
                </a:moveTo>
                <a:cubicBezTo>
                  <a:pt x="18250" y="105609"/>
                  <a:pt x="120789" y="-19109"/>
                  <a:pt x="266366" y="0"/>
                </a:cubicBezTo>
                <a:cubicBezTo>
                  <a:pt x="478906" y="-5382"/>
                  <a:pt x="662150" y="41988"/>
                  <a:pt x="822004" y="0"/>
                </a:cubicBezTo>
                <a:cubicBezTo>
                  <a:pt x="981858" y="-41988"/>
                  <a:pt x="1112743" y="34286"/>
                  <a:pt x="1298266" y="0"/>
                </a:cubicBezTo>
                <a:cubicBezTo>
                  <a:pt x="1483789" y="-34286"/>
                  <a:pt x="1658842" y="7726"/>
                  <a:pt x="1853904" y="0"/>
                </a:cubicBezTo>
                <a:cubicBezTo>
                  <a:pt x="2048966" y="-7726"/>
                  <a:pt x="2252888" y="10529"/>
                  <a:pt x="2409543" y="0"/>
                </a:cubicBezTo>
                <a:cubicBezTo>
                  <a:pt x="2566198" y="-10529"/>
                  <a:pt x="2702056" y="42268"/>
                  <a:pt x="2912263" y="0"/>
                </a:cubicBezTo>
                <a:cubicBezTo>
                  <a:pt x="3039873" y="-7230"/>
                  <a:pt x="3178454" y="133070"/>
                  <a:pt x="3178629" y="266366"/>
                </a:cubicBezTo>
                <a:cubicBezTo>
                  <a:pt x="3181233" y="421661"/>
                  <a:pt x="3172079" y="563576"/>
                  <a:pt x="3178629" y="777773"/>
                </a:cubicBezTo>
                <a:cubicBezTo>
                  <a:pt x="3185179" y="991970"/>
                  <a:pt x="3176379" y="1150405"/>
                  <a:pt x="3178629" y="1331797"/>
                </a:cubicBezTo>
                <a:cubicBezTo>
                  <a:pt x="3175602" y="1498222"/>
                  <a:pt x="3029736" y="1580218"/>
                  <a:pt x="2912263" y="1598163"/>
                </a:cubicBezTo>
                <a:cubicBezTo>
                  <a:pt x="2805292" y="1637836"/>
                  <a:pt x="2529757" y="1588853"/>
                  <a:pt x="2409543" y="1598163"/>
                </a:cubicBezTo>
                <a:cubicBezTo>
                  <a:pt x="2289329" y="1607473"/>
                  <a:pt x="2098300" y="1581424"/>
                  <a:pt x="1933281" y="1598163"/>
                </a:cubicBezTo>
                <a:cubicBezTo>
                  <a:pt x="1768262" y="1614902"/>
                  <a:pt x="1569093" y="1578947"/>
                  <a:pt x="1377643" y="1598163"/>
                </a:cubicBezTo>
                <a:cubicBezTo>
                  <a:pt x="1186193" y="1617379"/>
                  <a:pt x="1049839" y="1570752"/>
                  <a:pt x="901381" y="1598163"/>
                </a:cubicBezTo>
                <a:cubicBezTo>
                  <a:pt x="752923" y="1625574"/>
                  <a:pt x="448264" y="1591843"/>
                  <a:pt x="266366" y="1598163"/>
                </a:cubicBezTo>
                <a:cubicBezTo>
                  <a:pt x="103638" y="1579635"/>
                  <a:pt x="12878" y="1440158"/>
                  <a:pt x="0" y="1331797"/>
                </a:cubicBezTo>
                <a:cubicBezTo>
                  <a:pt x="-43349" y="1102764"/>
                  <a:pt x="6067" y="943854"/>
                  <a:pt x="0" y="809736"/>
                </a:cubicBezTo>
                <a:cubicBezTo>
                  <a:pt x="-6067" y="675618"/>
                  <a:pt x="20535" y="424756"/>
                  <a:pt x="0" y="26636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b="1" dirty="0"/>
          </a:p>
          <a:p>
            <a:r>
              <a:rPr lang="el-GR" sz="1400" b="1" dirty="0"/>
              <a:t>εκφραστικά μέσα :</a:t>
            </a:r>
          </a:p>
          <a:p>
            <a:pPr marL="285750" indent="-285750">
              <a:buFont typeface="Wingdings" panose="05000000000000000000" pitchFamily="2" charset="2"/>
              <a:buChar char="q"/>
            </a:pPr>
            <a:r>
              <a:rPr lang="el-GR" sz="1400" dirty="0"/>
              <a:t>εικόνες (οπτικές, ακουστικές, οσφρητικές)</a:t>
            </a:r>
          </a:p>
          <a:p>
            <a:pPr marL="285750" indent="-285750">
              <a:buFont typeface="Wingdings" panose="05000000000000000000" pitchFamily="2" charset="2"/>
              <a:buChar char="q"/>
            </a:pPr>
            <a:r>
              <a:rPr lang="el-GR" sz="1400" dirty="0"/>
              <a:t>παρομοίωση</a:t>
            </a:r>
          </a:p>
          <a:p>
            <a:pPr marL="285750" indent="-285750">
              <a:buFont typeface="Wingdings" panose="05000000000000000000" pitchFamily="2" charset="2"/>
              <a:buChar char="q"/>
            </a:pPr>
            <a:r>
              <a:rPr lang="el-GR" sz="1400" dirty="0"/>
              <a:t> μεταφορά</a:t>
            </a:r>
          </a:p>
          <a:p>
            <a:pPr marL="285750" indent="-285750">
              <a:buFont typeface="Wingdings" panose="05000000000000000000" pitchFamily="2" charset="2"/>
              <a:buChar char="q"/>
            </a:pPr>
            <a:r>
              <a:rPr lang="el-GR" sz="1400" dirty="0"/>
              <a:t> κοσμητικά επίθετα</a:t>
            </a:r>
            <a:endParaRPr lang="el-GR" sz="1400" b="1" dirty="0">
              <a:solidFill>
                <a:schemeClr val="tx1"/>
              </a:solidFill>
            </a:endParaRPr>
          </a:p>
          <a:p>
            <a:pPr algn="ctr"/>
            <a:endParaRPr lang="el-GR" b="1" dirty="0"/>
          </a:p>
        </p:txBody>
      </p:sp>
      <p:sp>
        <p:nvSpPr>
          <p:cNvPr id="8" name="Ορθογώνιο: Στρογγύλεμα γωνιών 7">
            <a:extLst>
              <a:ext uri="{FF2B5EF4-FFF2-40B4-BE49-F238E27FC236}">
                <a16:creationId xmlns:a16="http://schemas.microsoft.com/office/drawing/2014/main" id="{2FC5751C-0BCB-6418-AC35-2000B7A0D247}"/>
              </a:ext>
            </a:extLst>
          </p:cNvPr>
          <p:cNvSpPr/>
          <p:nvPr/>
        </p:nvSpPr>
        <p:spPr>
          <a:xfrm>
            <a:off x="4893124" y="4018763"/>
            <a:ext cx="2694218" cy="1937755"/>
          </a:xfrm>
          <a:custGeom>
            <a:avLst/>
            <a:gdLst>
              <a:gd name="csX0" fmla="*/ 0 w 2694218"/>
              <a:gd name="csY0" fmla="*/ 322966 h 1937755"/>
              <a:gd name="csX1" fmla="*/ 322966 w 2694218"/>
              <a:gd name="csY1" fmla="*/ 0 h 1937755"/>
              <a:gd name="csX2" fmla="*/ 794072 w 2694218"/>
              <a:gd name="csY2" fmla="*/ 0 h 1937755"/>
              <a:gd name="csX3" fmla="*/ 1285660 w 2694218"/>
              <a:gd name="csY3" fmla="*/ 0 h 1937755"/>
              <a:gd name="csX4" fmla="*/ 1736283 w 2694218"/>
              <a:gd name="csY4" fmla="*/ 0 h 1937755"/>
              <a:gd name="csX5" fmla="*/ 2371252 w 2694218"/>
              <a:gd name="csY5" fmla="*/ 0 h 1937755"/>
              <a:gd name="csX6" fmla="*/ 2694218 w 2694218"/>
              <a:gd name="csY6" fmla="*/ 322966 h 1937755"/>
              <a:gd name="csX7" fmla="*/ 2694218 w 2694218"/>
              <a:gd name="csY7" fmla="*/ 779410 h 1937755"/>
              <a:gd name="csX8" fmla="*/ 2694218 w 2694218"/>
              <a:gd name="csY8" fmla="*/ 1197100 h 1937755"/>
              <a:gd name="csX9" fmla="*/ 2694218 w 2694218"/>
              <a:gd name="csY9" fmla="*/ 1614789 h 1937755"/>
              <a:gd name="csX10" fmla="*/ 2371252 w 2694218"/>
              <a:gd name="csY10" fmla="*/ 1937755 h 1937755"/>
              <a:gd name="csX11" fmla="*/ 1920629 w 2694218"/>
              <a:gd name="csY11" fmla="*/ 1937755 h 1937755"/>
              <a:gd name="csX12" fmla="*/ 1449523 w 2694218"/>
              <a:gd name="csY12" fmla="*/ 1937755 h 1937755"/>
              <a:gd name="csX13" fmla="*/ 957935 w 2694218"/>
              <a:gd name="csY13" fmla="*/ 1937755 h 1937755"/>
              <a:gd name="csX14" fmla="*/ 322966 w 2694218"/>
              <a:gd name="csY14" fmla="*/ 1937755 h 1937755"/>
              <a:gd name="csX15" fmla="*/ 0 w 2694218"/>
              <a:gd name="csY15" fmla="*/ 1614789 h 1937755"/>
              <a:gd name="csX16" fmla="*/ 0 w 2694218"/>
              <a:gd name="csY16" fmla="*/ 1158345 h 1937755"/>
              <a:gd name="csX17" fmla="*/ 0 w 2694218"/>
              <a:gd name="csY17" fmla="*/ 740655 h 1937755"/>
              <a:gd name="csX18" fmla="*/ 0 w 2694218"/>
              <a:gd name="csY18" fmla="*/ 322966 h 1937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694218" h="1937755" fill="none" extrusionOk="0">
                <a:moveTo>
                  <a:pt x="0" y="322966"/>
                </a:moveTo>
                <a:cubicBezTo>
                  <a:pt x="-37252" y="136780"/>
                  <a:pt x="113070" y="-7965"/>
                  <a:pt x="322966" y="0"/>
                </a:cubicBezTo>
                <a:cubicBezTo>
                  <a:pt x="496200" y="-49805"/>
                  <a:pt x="612627" y="28264"/>
                  <a:pt x="794072" y="0"/>
                </a:cubicBezTo>
                <a:cubicBezTo>
                  <a:pt x="975517" y="-28264"/>
                  <a:pt x="1155690" y="42846"/>
                  <a:pt x="1285660" y="0"/>
                </a:cubicBezTo>
                <a:cubicBezTo>
                  <a:pt x="1415630" y="-42846"/>
                  <a:pt x="1611399" y="18537"/>
                  <a:pt x="1736283" y="0"/>
                </a:cubicBezTo>
                <a:cubicBezTo>
                  <a:pt x="1861167" y="-18537"/>
                  <a:pt x="2140370" y="44203"/>
                  <a:pt x="2371252" y="0"/>
                </a:cubicBezTo>
                <a:cubicBezTo>
                  <a:pt x="2568156" y="-2390"/>
                  <a:pt x="2672428" y="179627"/>
                  <a:pt x="2694218" y="322966"/>
                </a:cubicBezTo>
                <a:cubicBezTo>
                  <a:pt x="2709301" y="428433"/>
                  <a:pt x="2684462" y="584118"/>
                  <a:pt x="2694218" y="779410"/>
                </a:cubicBezTo>
                <a:cubicBezTo>
                  <a:pt x="2703974" y="974702"/>
                  <a:pt x="2669474" y="992924"/>
                  <a:pt x="2694218" y="1197100"/>
                </a:cubicBezTo>
                <a:cubicBezTo>
                  <a:pt x="2718962" y="1401276"/>
                  <a:pt x="2653376" y="1503788"/>
                  <a:pt x="2694218" y="1614789"/>
                </a:cubicBezTo>
                <a:cubicBezTo>
                  <a:pt x="2710883" y="1788394"/>
                  <a:pt x="2570094" y="1957398"/>
                  <a:pt x="2371252" y="1937755"/>
                </a:cubicBezTo>
                <a:cubicBezTo>
                  <a:pt x="2146181" y="1968307"/>
                  <a:pt x="2033996" y="1906538"/>
                  <a:pt x="1920629" y="1937755"/>
                </a:cubicBezTo>
                <a:cubicBezTo>
                  <a:pt x="1807262" y="1968972"/>
                  <a:pt x="1656283" y="1934478"/>
                  <a:pt x="1449523" y="1937755"/>
                </a:cubicBezTo>
                <a:cubicBezTo>
                  <a:pt x="1242763" y="1941032"/>
                  <a:pt x="1174279" y="1886366"/>
                  <a:pt x="957935" y="1937755"/>
                </a:cubicBezTo>
                <a:cubicBezTo>
                  <a:pt x="741591" y="1989144"/>
                  <a:pt x="456382" y="1907252"/>
                  <a:pt x="322966" y="1937755"/>
                </a:cubicBezTo>
                <a:cubicBezTo>
                  <a:pt x="119724" y="1974840"/>
                  <a:pt x="-12262" y="1795729"/>
                  <a:pt x="0" y="1614789"/>
                </a:cubicBezTo>
                <a:cubicBezTo>
                  <a:pt x="-48661" y="1403828"/>
                  <a:pt x="15364" y="1291060"/>
                  <a:pt x="0" y="1158345"/>
                </a:cubicBezTo>
                <a:cubicBezTo>
                  <a:pt x="-15364" y="1025630"/>
                  <a:pt x="40873" y="857300"/>
                  <a:pt x="0" y="740655"/>
                </a:cubicBezTo>
                <a:cubicBezTo>
                  <a:pt x="-40873" y="624010"/>
                  <a:pt x="17329" y="453893"/>
                  <a:pt x="0" y="322966"/>
                </a:cubicBezTo>
                <a:close/>
              </a:path>
              <a:path w="2694218" h="1937755" stroke="0" extrusionOk="0">
                <a:moveTo>
                  <a:pt x="0" y="322966"/>
                </a:moveTo>
                <a:cubicBezTo>
                  <a:pt x="26582" y="124719"/>
                  <a:pt x="145764" y="-14538"/>
                  <a:pt x="322966" y="0"/>
                </a:cubicBezTo>
                <a:cubicBezTo>
                  <a:pt x="515417" y="-59560"/>
                  <a:pt x="660924" y="47509"/>
                  <a:pt x="855520" y="0"/>
                </a:cubicBezTo>
                <a:cubicBezTo>
                  <a:pt x="1050116" y="-47509"/>
                  <a:pt x="1165484" y="21722"/>
                  <a:pt x="1326626" y="0"/>
                </a:cubicBezTo>
                <a:cubicBezTo>
                  <a:pt x="1487768" y="-21722"/>
                  <a:pt x="1645483" y="54652"/>
                  <a:pt x="1859181" y="0"/>
                </a:cubicBezTo>
                <a:cubicBezTo>
                  <a:pt x="2072880" y="-54652"/>
                  <a:pt x="2189969" y="44018"/>
                  <a:pt x="2371252" y="0"/>
                </a:cubicBezTo>
                <a:cubicBezTo>
                  <a:pt x="2546814" y="24275"/>
                  <a:pt x="2693613" y="195885"/>
                  <a:pt x="2694218" y="322966"/>
                </a:cubicBezTo>
                <a:cubicBezTo>
                  <a:pt x="2699074" y="454487"/>
                  <a:pt x="2646604" y="617804"/>
                  <a:pt x="2694218" y="740655"/>
                </a:cubicBezTo>
                <a:cubicBezTo>
                  <a:pt x="2741832" y="863506"/>
                  <a:pt x="2675710" y="1043866"/>
                  <a:pt x="2694218" y="1145427"/>
                </a:cubicBezTo>
                <a:cubicBezTo>
                  <a:pt x="2712726" y="1246988"/>
                  <a:pt x="2657670" y="1392985"/>
                  <a:pt x="2694218" y="1614789"/>
                </a:cubicBezTo>
                <a:cubicBezTo>
                  <a:pt x="2691199" y="1812416"/>
                  <a:pt x="2536937" y="1930075"/>
                  <a:pt x="2371252" y="1937755"/>
                </a:cubicBezTo>
                <a:cubicBezTo>
                  <a:pt x="2146285" y="1958107"/>
                  <a:pt x="2036725" y="1900639"/>
                  <a:pt x="1879663" y="1937755"/>
                </a:cubicBezTo>
                <a:cubicBezTo>
                  <a:pt x="1722601" y="1974871"/>
                  <a:pt x="1546829" y="1915518"/>
                  <a:pt x="1408558" y="1937755"/>
                </a:cubicBezTo>
                <a:cubicBezTo>
                  <a:pt x="1270288" y="1959992"/>
                  <a:pt x="983851" y="1912119"/>
                  <a:pt x="876003" y="1937755"/>
                </a:cubicBezTo>
                <a:cubicBezTo>
                  <a:pt x="768156" y="1963391"/>
                  <a:pt x="555406" y="1919937"/>
                  <a:pt x="322966" y="1937755"/>
                </a:cubicBezTo>
                <a:cubicBezTo>
                  <a:pt x="118096" y="1941869"/>
                  <a:pt x="-38410" y="1796312"/>
                  <a:pt x="0" y="1614789"/>
                </a:cubicBezTo>
                <a:cubicBezTo>
                  <a:pt x="-53121" y="1503010"/>
                  <a:pt x="30288" y="1349368"/>
                  <a:pt x="0" y="1158345"/>
                </a:cubicBezTo>
                <a:cubicBezTo>
                  <a:pt x="-30288" y="967322"/>
                  <a:pt x="49054" y="850402"/>
                  <a:pt x="0" y="701901"/>
                </a:cubicBezTo>
                <a:cubicBezTo>
                  <a:pt x="-49054" y="553400"/>
                  <a:pt x="15565" y="498411"/>
                  <a:pt x="0" y="322966"/>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1400" b="1" dirty="0"/>
              <a:t>αφηγηματικοί τρόποι :  </a:t>
            </a:r>
          </a:p>
          <a:p>
            <a:pPr marL="285750" indent="-285750">
              <a:buFont typeface="Wingdings" panose="05000000000000000000" pitchFamily="2" charset="2"/>
              <a:buChar char="q"/>
            </a:pPr>
            <a:r>
              <a:rPr lang="el-GR" sz="1400" dirty="0"/>
              <a:t>αφήγηση</a:t>
            </a:r>
          </a:p>
          <a:p>
            <a:pPr marL="285750" indent="-285750">
              <a:buFont typeface="Wingdings" panose="05000000000000000000" pitchFamily="2" charset="2"/>
              <a:buChar char="q"/>
            </a:pPr>
            <a:r>
              <a:rPr lang="el-GR" sz="1400" dirty="0"/>
              <a:t>ευθύς λόγος</a:t>
            </a:r>
          </a:p>
          <a:p>
            <a:pPr marL="285750" indent="-285750">
              <a:buFont typeface="Wingdings" panose="05000000000000000000" pitchFamily="2" charset="2"/>
              <a:buChar char="q"/>
            </a:pPr>
            <a:r>
              <a:rPr lang="el-GR" sz="1400" dirty="0"/>
              <a:t>περιγραφή</a:t>
            </a:r>
          </a:p>
        </p:txBody>
      </p:sp>
      <p:sp>
        <p:nvSpPr>
          <p:cNvPr id="10" name="Ορθογώνιο: Στρογγύλεμα γωνιών 9">
            <a:extLst>
              <a:ext uri="{FF2B5EF4-FFF2-40B4-BE49-F238E27FC236}">
                <a16:creationId xmlns:a16="http://schemas.microsoft.com/office/drawing/2014/main" id="{EB170499-5BF2-842A-586C-0D5FF75FFE6A}"/>
              </a:ext>
            </a:extLst>
          </p:cNvPr>
          <p:cNvSpPr/>
          <p:nvPr/>
        </p:nvSpPr>
        <p:spPr>
          <a:xfrm>
            <a:off x="598709" y="4099439"/>
            <a:ext cx="3701148" cy="1937755"/>
          </a:xfrm>
          <a:custGeom>
            <a:avLst/>
            <a:gdLst>
              <a:gd name="csX0" fmla="*/ 0 w 3701148"/>
              <a:gd name="csY0" fmla="*/ 322966 h 1937755"/>
              <a:gd name="csX1" fmla="*/ 322966 w 3701148"/>
              <a:gd name="csY1" fmla="*/ 0 h 1937755"/>
              <a:gd name="csX2" fmla="*/ 801617 w 3701148"/>
              <a:gd name="csY2" fmla="*/ 0 h 1937755"/>
              <a:gd name="csX3" fmla="*/ 1310819 w 3701148"/>
              <a:gd name="csY3" fmla="*/ 0 h 1937755"/>
              <a:gd name="csX4" fmla="*/ 1758918 w 3701148"/>
              <a:gd name="csY4" fmla="*/ 0 h 1937755"/>
              <a:gd name="csX5" fmla="*/ 2237568 w 3701148"/>
              <a:gd name="csY5" fmla="*/ 0 h 1937755"/>
              <a:gd name="csX6" fmla="*/ 2685666 w 3701148"/>
              <a:gd name="csY6" fmla="*/ 0 h 1937755"/>
              <a:gd name="csX7" fmla="*/ 3378182 w 3701148"/>
              <a:gd name="csY7" fmla="*/ 0 h 1937755"/>
              <a:gd name="csX8" fmla="*/ 3701148 w 3701148"/>
              <a:gd name="csY8" fmla="*/ 322966 h 1937755"/>
              <a:gd name="csX9" fmla="*/ 3701148 w 3701148"/>
              <a:gd name="csY9" fmla="*/ 779410 h 1937755"/>
              <a:gd name="csX10" fmla="*/ 3701148 w 3701148"/>
              <a:gd name="csY10" fmla="*/ 1197100 h 1937755"/>
              <a:gd name="csX11" fmla="*/ 3701148 w 3701148"/>
              <a:gd name="csY11" fmla="*/ 1614789 h 1937755"/>
              <a:gd name="csX12" fmla="*/ 3378182 w 3701148"/>
              <a:gd name="csY12" fmla="*/ 1937755 h 1937755"/>
              <a:gd name="csX13" fmla="*/ 2807875 w 3701148"/>
              <a:gd name="csY13" fmla="*/ 1937755 h 1937755"/>
              <a:gd name="csX14" fmla="*/ 2329225 w 3701148"/>
              <a:gd name="csY14" fmla="*/ 1937755 h 1937755"/>
              <a:gd name="csX15" fmla="*/ 1758918 w 3701148"/>
              <a:gd name="csY15" fmla="*/ 1937755 h 1937755"/>
              <a:gd name="csX16" fmla="*/ 1341371 w 3701148"/>
              <a:gd name="csY16" fmla="*/ 1937755 h 1937755"/>
              <a:gd name="csX17" fmla="*/ 832169 w 3701148"/>
              <a:gd name="csY17" fmla="*/ 1937755 h 1937755"/>
              <a:gd name="csX18" fmla="*/ 322966 w 3701148"/>
              <a:gd name="csY18" fmla="*/ 1937755 h 1937755"/>
              <a:gd name="csX19" fmla="*/ 0 w 3701148"/>
              <a:gd name="csY19" fmla="*/ 1614789 h 1937755"/>
              <a:gd name="csX20" fmla="*/ 0 w 3701148"/>
              <a:gd name="csY20" fmla="*/ 1197100 h 1937755"/>
              <a:gd name="csX21" fmla="*/ 0 w 3701148"/>
              <a:gd name="csY21" fmla="*/ 805247 h 1937755"/>
              <a:gd name="csX22" fmla="*/ 0 w 3701148"/>
              <a:gd name="csY22" fmla="*/ 322966 h 1937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701148" h="1937755" fill="none" extrusionOk="0">
                <a:moveTo>
                  <a:pt x="0" y="322966"/>
                </a:moveTo>
                <a:cubicBezTo>
                  <a:pt x="30132" y="143556"/>
                  <a:pt x="101434" y="-23509"/>
                  <a:pt x="322966" y="0"/>
                </a:cubicBezTo>
                <a:cubicBezTo>
                  <a:pt x="498565" y="-28779"/>
                  <a:pt x="587546" y="55803"/>
                  <a:pt x="801617" y="0"/>
                </a:cubicBezTo>
                <a:cubicBezTo>
                  <a:pt x="1015688" y="-55803"/>
                  <a:pt x="1149012" y="52370"/>
                  <a:pt x="1310819" y="0"/>
                </a:cubicBezTo>
                <a:cubicBezTo>
                  <a:pt x="1472626" y="-52370"/>
                  <a:pt x="1669193" y="36787"/>
                  <a:pt x="1758918" y="0"/>
                </a:cubicBezTo>
                <a:cubicBezTo>
                  <a:pt x="1848643" y="-36787"/>
                  <a:pt x="2116436" y="28510"/>
                  <a:pt x="2237568" y="0"/>
                </a:cubicBezTo>
                <a:cubicBezTo>
                  <a:pt x="2358700" y="-28510"/>
                  <a:pt x="2560426" y="38659"/>
                  <a:pt x="2685666" y="0"/>
                </a:cubicBezTo>
                <a:cubicBezTo>
                  <a:pt x="2810906" y="-38659"/>
                  <a:pt x="3110603" y="55095"/>
                  <a:pt x="3378182" y="0"/>
                </a:cubicBezTo>
                <a:cubicBezTo>
                  <a:pt x="3562236" y="17257"/>
                  <a:pt x="3705067" y="164918"/>
                  <a:pt x="3701148" y="322966"/>
                </a:cubicBezTo>
                <a:cubicBezTo>
                  <a:pt x="3714707" y="547032"/>
                  <a:pt x="3653834" y="686524"/>
                  <a:pt x="3701148" y="779410"/>
                </a:cubicBezTo>
                <a:cubicBezTo>
                  <a:pt x="3748462" y="872296"/>
                  <a:pt x="3692420" y="1028890"/>
                  <a:pt x="3701148" y="1197100"/>
                </a:cubicBezTo>
                <a:cubicBezTo>
                  <a:pt x="3709876" y="1365310"/>
                  <a:pt x="3679248" y="1444707"/>
                  <a:pt x="3701148" y="1614789"/>
                </a:cubicBezTo>
                <a:cubicBezTo>
                  <a:pt x="3676275" y="1830243"/>
                  <a:pt x="3544289" y="1940326"/>
                  <a:pt x="3378182" y="1937755"/>
                </a:cubicBezTo>
                <a:cubicBezTo>
                  <a:pt x="3169664" y="2005455"/>
                  <a:pt x="3015589" y="1901890"/>
                  <a:pt x="2807875" y="1937755"/>
                </a:cubicBezTo>
                <a:cubicBezTo>
                  <a:pt x="2600161" y="1973620"/>
                  <a:pt x="2528270" y="1888415"/>
                  <a:pt x="2329225" y="1937755"/>
                </a:cubicBezTo>
                <a:cubicBezTo>
                  <a:pt x="2130180" y="1987095"/>
                  <a:pt x="1935931" y="1906447"/>
                  <a:pt x="1758918" y="1937755"/>
                </a:cubicBezTo>
                <a:cubicBezTo>
                  <a:pt x="1581905" y="1969063"/>
                  <a:pt x="1517129" y="1918260"/>
                  <a:pt x="1341371" y="1937755"/>
                </a:cubicBezTo>
                <a:cubicBezTo>
                  <a:pt x="1165613" y="1957250"/>
                  <a:pt x="987433" y="1907653"/>
                  <a:pt x="832169" y="1937755"/>
                </a:cubicBezTo>
                <a:cubicBezTo>
                  <a:pt x="676905" y="1967857"/>
                  <a:pt x="444625" y="1891266"/>
                  <a:pt x="322966" y="1937755"/>
                </a:cubicBezTo>
                <a:cubicBezTo>
                  <a:pt x="134663" y="1930170"/>
                  <a:pt x="11677" y="1813205"/>
                  <a:pt x="0" y="1614789"/>
                </a:cubicBezTo>
                <a:cubicBezTo>
                  <a:pt x="-24136" y="1442492"/>
                  <a:pt x="49067" y="1356606"/>
                  <a:pt x="0" y="1197100"/>
                </a:cubicBezTo>
                <a:cubicBezTo>
                  <a:pt x="-49067" y="1037594"/>
                  <a:pt x="36691" y="899884"/>
                  <a:pt x="0" y="805247"/>
                </a:cubicBezTo>
                <a:cubicBezTo>
                  <a:pt x="-36691" y="710610"/>
                  <a:pt x="42272" y="467666"/>
                  <a:pt x="0" y="322966"/>
                </a:cubicBezTo>
                <a:close/>
              </a:path>
              <a:path w="3701148" h="1937755" stroke="0" extrusionOk="0">
                <a:moveTo>
                  <a:pt x="0" y="322966"/>
                </a:moveTo>
                <a:cubicBezTo>
                  <a:pt x="26582" y="124719"/>
                  <a:pt x="145764" y="-14538"/>
                  <a:pt x="322966" y="0"/>
                </a:cubicBezTo>
                <a:cubicBezTo>
                  <a:pt x="558610" y="-55814"/>
                  <a:pt x="629217" y="7609"/>
                  <a:pt x="862721" y="0"/>
                </a:cubicBezTo>
                <a:cubicBezTo>
                  <a:pt x="1096225" y="-7609"/>
                  <a:pt x="1123486" y="12846"/>
                  <a:pt x="1310819" y="0"/>
                </a:cubicBezTo>
                <a:cubicBezTo>
                  <a:pt x="1498152" y="-12846"/>
                  <a:pt x="1708078" y="61951"/>
                  <a:pt x="1850574" y="0"/>
                </a:cubicBezTo>
                <a:cubicBezTo>
                  <a:pt x="1993070" y="-61951"/>
                  <a:pt x="2234985" y="26882"/>
                  <a:pt x="2390329" y="0"/>
                </a:cubicBezTo>
                <a:cubicBezTo>
                  <a:pt x="2545673" y="-26882"/>
                  <a:pt x="2693532" y="6181"/>
                  <a:pt x="2838427" y="0"/>
                </a:cubicBezTo>
                <a:cubicBezTo>
                  <a:pt x="2983322" y="-6181"/>
                  <a:pt x="3261221" y="35362"/>
                  <a:pt x="3378182" y="0"/>
                </a:cubicBezTo>
                <a:cubicBezTo>
                  <a:pt x="3557308" y="-17687"/>
                  <a:pt x="3718340" y="115539"/>
                  <a:pt x="3701148" y="322966"/>
                </a:cubicBezTo>
                <a:cubicBezTo>
                  <a:pt x="3740691" y="456967"/>
                  <a:pt x="3687485" y="541124"/>
                  <a:pt x="3701148" y="714819"/>
                </a:cubicBezTo>
                <a:cubicBezTo>
                  <a:pt x="3714811" y="888514"/>
                  <a:pt x="3665522" y="1016848"/>
                  <a:pt x="3701148" y="1132508"/>
                </a:cubicBezTo>
                <a:cubicBezTo>
                  <a:pt x="3736774" y="1248168"/>
                  <a:pt x="3694287" y="1401407"/>
                  <a:pt x="3701148" y="1614789"/>
                </a:cubicBezTo>
                <a:cubicBezTo>
                  <a:pt x="3680677" y="1798385"/>
                  <a:pt x="3548199" y="1940504"/>
                  <a:pt x="3378182" y="1937755"/>
                </a:cubicBezTo>
                <a:cubicBezTo>
                  <a:pt x="3176366" y="1941965"/>
                  <a:pt x="3094962" y="1922274"/>
                  <a:pt x="2838427" y="1937755"/>
                </a:cubicBezTo>
                <a:cubicBezTo>
                  <a:pt x="2581892" y="1953236"/>
                  <a:pt x="2528125" y="1890575"/>
                  <a:pt x="2390329" y="1937755"/>
                </a:cubicBezTo>
                <a:cubicBezTo>
                  <a:pt x="2252533" y="1984935"/>
                  <a:pt x="2107068" y="1937746"/>
                  <a:pt x="1911678" y="1937755"/>
                </a:cubicBezTo>
                <a:cubicBezTo>
                  <a:pt x="1716288" y="1937764"/>
                  <a:pt x="1670265" y="1925158"/>
                  <a:pt x="1494132" y="1937755"/>
                </a:cubicBezTo>
                <a:cubicBezTo>
                  <a:pt x="1317999" y="1950352"/>
                  <a:pt x="1250080" y="1910263"/>
                  <a:pt x="1046034" y="1937755"/>
                </a:cubicBezTo>
                <a:cubicBezTo>
                  <a:pt x="841988" y="1965247"/>
                  <a:pt x="669401" y="1867404"/>
                  <a:pt x="322966" y="1937755"/>
                </a:cubicBezTo>
                <a:cubicBezTo>
                  <a:pt x="152411" y="1937422"/>
                  <a:pt x="-25340" y="1765813"/>
                  <a:pt x="0" y="1614789"/>
                </a:cubicBezTo>
                <a:cubicBezTo>
                  <a:pt x="-37060" y="1530148"/>
                  <a:pt x="34650" y="1379035"/>
                  <a:pt x="0" y="1222936"/>
                </a:cubicBezTo>
                <a:cubicBezTo>
                  <a:pt x="-34650" y="1066837"/>
                  <a:pt x="22449" y="899686"/>
                  <a:pt x="0" y="766492"/>
                </a:cubicBezTo>
                <a:cubicBezTo>
                  <a:pt x="-22449" y="633298"/>
                  <a:pt x="45579" y="489536"/>
                  <a:pt x="0" y="322966"/>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1400" b="1" dirty="0" err="1"/>
              <a:t>πρωτοπρόσωπη</a:t>
            </a:r>
            <a:r>
              <a:rPr lang="el-GR" sz="1400" b="1" dirty="0"/>
              <a:t> αφήγηση: </a:t>
            </a:r>
          </a:p>
          <a:p>
            <a:endParaRPr lang="el-GR" sz="1400" dirty="0"/>
          </a:p>
          <a:p>
            <a:pPr marL="285750" indent="-285750">
              <a:buFont typeface="Wingdings" panose="05000000000000000000" pitchFamily="2" charset="2"/>
              <a:buChar char="q"/>
            </a:pPr>
            <a:r>
              <a:rPr lang="el-GR" sz="1400" dirty="0"/>
              <a:t>αμεσότητα</a:t>
            </a:r>
          </a:p>
          <a:p>
            <a:pPr marL="285750" indent="-285750">
              <a:buFont typeface="Wingdings" panose="05000000000000000000" pitchFamily="2" charset="2"/>
              <a:buChar char="q"/>
            </a:pPr>
            <a:r>
              <a:rPr lang="el-GR" sz="1400" dirty="0" err="1"/>
              <a:t>βιωματικότητα</a:t>
            </a:r>
            <a:r>
              <a:rPr lang="el-GR" sz="1400" dirty="0"/>
              <a:t> </a:t>
            </a:r>
          </a:p>
          <a:p>
            <a:pPr marL="285750" indent="-285750">
              <a:buFont typeface="Wingdings" panose="05000000000000000000" pitchFamily="2" charset="2"/>
              <a:buChar char="q"/>
            </a:pPr>
            <a:r>
              <a:rPr lang="el-GR" sz="1400" dirty="0"/>
              <a:t>δυνατότητα μεγαλύτερης ταύτισης του αναγνώστη με τον αφηγητή</a:t>
            </a:r>
          </a:p>
        </p:txBody>
      </p:sp>
    </p:spTree>
    <p:extLst>
      <p:ext uri="{BB962C8B-B14F-4D97-AF65-F5344CB8AC3E}">
        <p14:creationId xmlns:p14="http://schemas.microsoft.com/office/powerpoint/2010/main" val="315236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2155D-C2D2-4412-2DF3-88F6D240F636}"/>
            </a:ext>
          </a:extLst>
        </p:cNvPr>
        <p:cNvGrpSpPr/>
        <p:nvPr/>
      </p:nvGrpSpPr>
      <p:grpSpPr>
        <a:xfrm>
          <a:off x="0" y="0"/>
          <a:ext cx="0" cy="0"/>
          <a:chOff x="0" y="0"/>
          <a:chExt cx="0" cy="0"/>
        </a:xfrm>
      </p:grpSpPr>
      <p:pic>
        <p:nvPicPr>
          <p:cNvPr id="1026" name="Picture 2" descr="Παιδιά που διαβάζουν βιβλία">
            <a:extLst>
              <a:ext uri="{FF2B5EF4-FFF2-40B4-BE49-F238E27FC236}">
                <a16:creationId xmlns:a16="http://schemas.microsoft.com/office/drawing/2014/main" id="{AB35CD2A-7329-CE71-7196-FAF7F79A1F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456" y="1135282"/>
            <a:ext cx="10710042" cy="3914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87B0D1F2-BBE1-3CA1-7ED4-0A508300C1EF}"/>
              </a:ext>
            </a:extLst>
          </p:cNvPr>
          <p:cNvSpPr/>
          <p:nvPr/>
        </p:nvSpPr>
        <p:spPr>
          <a:xfrm>
            <a:off x="462455" y="178675"/>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1" dirty="0">
                <a:solidFill>
                  <a:schemeClr val="tx1"/>
                </a:solidFill>
                <a:effectLst/>
                <a:ea typeface="Aptos" panose="020B0004020202020204" pitchFamily="34" charset="0"/>
              </a:rPr>
              <a:t>Διδακτικά  Εγχειρίδια</a:t>
            </a:r>
            <a:endParaRPr lang="el-CY" sz="18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1DDE494E-3F76-FB35-7B70-08984F54CEDB}"/>
              </a:ext>
            </a:extLst>
          </p:cNvPr>
          <p:cNvSpPr/>
          <p:nvPr/>
        </p:nvSpPr>
        <p:spPr>
          <a:xfrm>
            <a:off x="462455" y="5034290"/>
            <a:ext cx="10710042" cy="13980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ea typeface="Aptos" panose="020B0004020202020204" pitchFamily="34" charset="0"/>
              </a:rPr>
              <a:t> </a:t>
            </a:r>
            <a:r>
              <a:rPr lang="el-GR" b="1" dirty="0">
                <a:solidFill>
                  <a:schemeClr val="tx1"/>
                </a:solidFill>
                <a:ea typeface="Aptos" panose="020B0004020202020204" pitchFamily="34" charset="0"/>
              </a:rPr>
              <a:t>Διδακτικό  Εγχειρίδιο </a:t>
            </a:r>
            <a:r>
              <a:rPr lang="el-GR" dirty="0">
                <a:solidFill>
                  <a:schemeClr val="tx1"/>
                </a:solidFill>
                <a:ea typeface="Aptos" panose="020B0004020202020204" pitchFamily="34" charset="0"/>
              </a:rPr>
              <a:t>: </a:t>
            </a:r>
            <a:r>
              <a:rPr lang="el-GR" i="1" dirty="0">
                <a:solidFill>
                  <a:schemeClr val="tx1"/>
                </a:solidFill>
              </a:rPr>
              <a:t>Ο λόγος ανάγκη της ψυχής</a:t>
            </a:r>
            <a:r>
              <a:rPr lang="el-GR" dirty="0">
                <a:solidFill>
                  <a:schemeClr val="tx1"/>
                </a:solidFill>
              </a:rPr>
              <a:t>, Κείμενα Λογοτεχνίας A΄ Γυμνασίου, ΥΠΠ, ΠΙ, ΥΑΠ, 2014.</a:t>
            </a:r>
          </a:p>
        </p:txBody>
      </p:sp>
      <p:pic>
        <p:nvPicPr>
          <p:cNvPr id="5" name="Picture 2" descr="Μετά το κουδούνι: Ιστορία Α΄ Γυμνασίου (1) - διδακτέα ύλη και τρόπος ...">
            <a:extLst>
              <a:ext uri="{FF2B5EF4-FFF2-40B4-BE49-F238E27FC236}">
                <a16:creationId xmlns:a16="http://schemas.microsoft.com/office/drawing/2014/main" id="{D0CF5B27-13BF-403E-7D58-6D95A4E96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0741" y="3147848"/>
            <a:ext cx="820341" cy="638503"/>
          </a:xfrm>
          <a:prstGeom prst="rect">
            <a:avLst/>
          </a:prstGeom>
          <a:noFill/>
          <a:extLst>
            <a:ext uri="{909E8E84-426E-40DD-AFC4-6F175D3DCCD1}">
              <a14:hiddenFill xmlns:a14="http://schemas.microsoft.com/office/drawing/2010/main">
                <a:solidFill>
                  <a:srgbClr val="FFFFFF"/>
                </a:solidFill>
              </a14:hiddenFill>
            </a:ext>
          </a:extLst>
        </p:spPr>
      </p:pic>
      <p:pic>
        <p:nvPicPr>
          <p:cNvPr id="6" name="Εικόνα 5" descr="Εικόνα που περιέχει κείμενο, αφίσα, εξωτερικός χώρος/ύπαιθρος, βιβλίο&#10;&#10;Περιγραφή που δημιουργήθηκε αυτόματα">
            <a:extLst>
              <a:ext uri="{FF2B5EF4-FFF2-40B4-BE49-F238E27FC236}">
                <a16:creationId xmlns:a16="http://schemas.microsoft.com/office/drawing/2014/main" id="{0CA1FE86-EC33-5822-E7BF-946C62B11E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446" y="3244905"/>
            <a:ext cx="610134" cy="594103"/>
          </a:xfrm>
          <a:prstGeom prst="rect">
            <a:avLst/>
          </a:prstGeom>
        </p:spPr>
      </p:pic>
    </p:spTree>
    <p:extLst>
      <p:ext uri="{BB962C8B-B14F-4D97-AF65-F5344CB8AC3E}">
        <p14:creationId xmlns:p14="http://schemas.microsoft.com/office/powerpoint/2010/main" val="702174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8363" y="571500"/>
            <a:ext cx="7915275"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1418897" y="567559"/>
            <a:ext cx="3373820" cy="1292772"/>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5985642" y="173421"/>
            <a:ext cx="3373820" cy="1292772"/>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783021" y="3704898"/>
            <a:ext cx="3373820" cy="1292772"/>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4566745" y="4993728"/>
            <a:ext cx="3373820" cy="1292772"/>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8571187" y="3326524"/>
            <a:ext cx="3373820" cy="1292772"/>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Tree>
    <p:extLst>
      <p:ext uri="{BB962C8B-B14F-4D97-AF65-F5344CB8AC3E}">
        <p14:creationId xmlns:p14="http://schemas.microsoft.com/office/powerpoint/2010/main" val="1395144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456" y="234056"/>
            <a:ext cx="11353800" cy="602146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1012373" y="2242457"/>
            <a:ext cx="7151914" cy="118654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t>www.e-charalambous.com</a:t>
            </a:r>
            <a:endParaRPr lang="el-CY" sz="4400" dirty="0"/>
          </a:p>
        </p:txBody>
      </p:sp>
    </p:spTree>
    <p:extLst>
      <p:ext uri="{BB962C8B-B14F-4D97-AF65-F5344CB8AC3E}">
        <p14:creationId xmlns:p14="http://schemas.microsoft.com/office/powerpoint/2010/main" val="56856618"/>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1066</TotalTime>
  <Words>3046</Words>
  <Application>Microsoft Office PowerPoint</Application>
  <PresentationFormat>Ευρεία οθόνη</PresentationFormat>
  <Paragraphs>284</Paragraphs>
  <Slides>32</Slides>
  <Notes>2</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32</vt:i4>
      </vt:variant>
    </vt:vector>
  </HeadingPairs>
  <TitlesOfParts>
    <vt:vector size="38" baseType="lpstr">
      <vt:lpstr>Aptos</vt:lpstr>
      <vt:lpstr>Aptos Display</vt:lpstr>
      <vt:lpstr>Arial</vt:lpstr>
      <vt:lpstr>Calibri</vt:lpstr>
      <vt:lpstr>Wingdings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Αυτοβιογραφική   αφήγηση </vt:lpstr>
      <vt:lpstr>Αυτοβιογραφική   αφήγηση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Δομικά  στοιχεία  της  αφήγησης </vt:lpstr>
      <vt:lpstr>Παρουσίαση του PowerPoint</vt:lpstr>
      <vt:lpstr>Αφού μελετήσετε τα δύο αποσπάσματα, ποιους αφηγηματικούς τρόπους εντοπίζετε στο καθένα και ποια είναι η λειτουργία τους;</vt:lpstr>
      <vt:lpstr>Εντοπισμός  και λειτουργία   εκφραστικών  μέσων </vt:lpstr>
      <vt:lpstr>Αυτοαξιολόγηση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222</cp:revision>
  <dcterms:created xsi:type="dcterms:W3CDTF">2026-09-02T08:41:55Z</dcterms:created>
  <dcterms:modified xsi:type="dcterms:W3CDTF">2026-09-22T19:19:03Z</dcterms:modified>
</cp:coreProperties>
</file>